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8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093"/>
    <a:srgbClr val="521B93"/>
    <a:srgbClr val="73FEFF"/>
    <a:srgbClr val="00FA00"/>
    <a:srgbClr val="1F3864"/>
    <a:srgbClr val="EC44D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2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912" y="184"/>
      </p:cViewPr>
      <p:guideLst>
        <p:guide orient="horz" pos="2908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18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06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10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68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91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66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55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52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02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42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36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9CF3D33-EEEF-7C40-AB34-F5E7A94DFA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162626" y="-153375"/>
            <a:ext cx="5765800" cy="1079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26136" y="621792"/>
            <a:ext cx="9253728" cy="5971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98" y="-23286"/>
            <a:ext cx="1172760" cy="1115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453" y="24933"/>
            <a:ext cx="926547" cy="1019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94" y="6043250"/>
            <a:ext cx="727882" cy="727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40B39C-46A0-6140-84D0-08723A2BAD4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156000" y="-161286"/>
            <a:ext cx="5765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1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DCDA7B0-F00B-E443-984F-261B3F5000B3}"/>
              </a:ext>
            </a:extLst>
          </p:cNvPr>
          <p:cNvSpPr/>
          <p:nvPr/>
        </p:nvSpPr>
        <p:spPr>
          <a:xfrm>
            <a:off x="1413695" y="2328287"/>
            <a:ext cx="699247" cy="6992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7419935-BDAB-9B45-9BD7-890D96BF6D37}"/>
              </a:ext>
            </a:extLst>
          </p:cNvPr>
          <p:cNvSpPr/>
          <p:nvPr/>
        </p:nvSpPr>
        <p:spPr>
          <a:xfrm>
            <a:off x="2718060" y="2355181"/>
            <a:ext cx="699247" cy="6992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3BDFBF-BADA-5F4D-8051-5B72613D1764}"/>
              </a:ext>
            </a:extLst>
          </p:cNvPr>
          <p:cNvSpPr/>
          <p:nvPr/>
        </p:nvSpPr>
        <p:spPr>
          <a:xfrm>
            <a:off x="2112942" y="3429000"/>
            <a:ext cx="699247" cy="6992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39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C5ED1CD-F060-7149-98D2-964A72464C5A}"/>
              </a:ext>
            </a:extLst>
          </p:cNvPr>
          <p:cNvSpPr/>
          <p:nvPr/>
        </p:nvSpPr>
        <p:spPr>
          <a:xfrm>
            <a:off x="2078714" y="1879395"/>
            <a:ext cx="699247" cy="6992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72521C7-3C03-D745-9A6A-94D67DED77C1}"/>
              </a:ext>
            </a:extLst>
          </p:cNvPr>
          <p:cNvSpPr/>
          <p:nvPr/>
        </p:nvSpPr>
        <p:spPr>
          <a:xfrm>
            <a:off x="932535" y="1879395"/>
            <a:ext cx="699247" cy="6992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5F879F5-F415-614D-A66E-26EE4C6A630C}"/>
              </a:ext>
            </a:extLst>
          </p:cNvPr>
          <p:cNvSpPr/>
          <p:nvPr/>
        </p:nvSpPr>
        <p:spPr>
          <a:xfrm>
            <a:off x="932535" y="3046121"/>
            <a:ext cx="699247" cy="6992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848D1C-EC42-5948-9FD0-8FC6CCF27A8F}"/>
              </a:ext>
            </a:extLst>
          </p:cNvPr>
          <p:cNvSpPr/>
          <p:nvPr/>
        </p:nvSpPr>
        <p:spPr>
          <a:xfrm>
            <a:off x="932535" y="4267368"/>
            <a:ext cx="699247" cy="6992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619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B0B7F0B-F511-CF44-BBD2-2BE1EF7A45D0}"/>
              </a:ext>
            </a:extLst>
          </p:cNvPr>
          <p:cNvSpPr/>
          <p:nvPr/>
        </p:nvSpPr>
        <p:spPr>
          <a:xfrm>
            <a:off x="1780433" y="2228530"/>
            <a:ext cx="699247" cy="6992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C83739A-E7C4-5A48-84FA-B7687258F8D1}"/>
              </a:ext>
            </a:extLst>
          </p:cNvPr>
          <p:cNvSpPr/>
          <p:nvPr/>
        </p:nvSpPr>
        <p:spPr>
          <a:xfrm>
            <a:off x="1780433" y="3930224"/>
            <a:ext cx="699247" cy="6992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440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9C3A0CF-A00E-6447-8AC3-6EE3E3570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199" y="3202836"/>
            <a:ext cx="1985146" cy="2741914"/>
          </a:xfrm>
          <a:prstGeom prst="rect">
            <a:avLst/>
          </a:prstGeom>
        </p:spPr>
      </p:pic>
      <p:pic>
        <p:nvPicPr>
          <p:cNvPr id="32" name="Picture 31" descr="A picture containing clock&#10;&#10;Description automatically generated">
            <a:extLst>
              <a:ext uri="{FF2B5EF4-FFF2-40B4-BE49-F238E27FC236}">
                <a16:creationId xmlns:a16="http://schemas.microsoft.com/office/drawing/2014/main" id="{424E4628-44AE-4A41-B144-16E266C0D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" y="3668183"/>
            <a:ext cx="2597751" cy="233316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AA14657-91E0-3843-91BE-29A96F7E92F5}"/>
              </a:ext>
            </a:extLst>
          </p:cNvPr>
          <p:cNvGrpSpPr/>
          <p:nvPr/>
        </p:nvGrpSpPr>
        <p:grpSpPr>
          <a:xfrm>
            <a:off x="5175386" y="3865033"/>
            <a:ext cx="2158861" cy="1663700"/>
            <a:chOff x="5175386" y="3865033"/>
            <a:chExt cx="2158861" cy="1663700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2DE7D616-04FF-F042-B03A-6E7B77778FF5}"/>
                </a:ext>
              </a:extLst>
            </p:cNvPr>
            <p:cNvSpPr/>
            <p:nvPr/>
          </p:nvSpPr>
          <p:spPr>
            <a:xfrm>
              <a:off x="5175386" y="3865033"/>
              <a:ext cx="2158861" cy="1663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350FF03F-3778-3143-8E09-4C80D8B88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245" y="3886831"/>
              <a:ext cx="1491142" cy="1620105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FB696F4-3819-D64F-9056-6E8B1C5ABABC}"/>
              </a:ext>
            </a:extLst>
          </p:cNvPr>
          <p:cNvGrpSpPr/>
          <p:nvPr/>
        </p:nvGrpSpPr>
        <p:grpSpPr>
          <a:xfrm>
            <a:off x="2815365" y="3865033"/>
            <a:ext cx="2158861" cy="1663700"/>
            <a:chOff x="2815365" y="3865033"/>
            <a:chExt cx="2158861" cy="1663700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F5D2BC7-1B03-2D47-8883-13C9A0506E26}"/>
                </a:ext>
              </a:extLst>
            </p:cNvPr>
            <p:cNvSpPr/>
            <p:nvPr/>
          </p:nvSpPr>
          <p:spPr>
            <a:xfrm>
              <a:off x="2815365" y="3865033"/>
              <a:ext cx="2158861" cy="1663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6A49035B-FA9C-2140-8421-E0A69C466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9224" y="3886831"/>
              <a:ext cx="1491142" cy="1620105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A349DAA-4B7B-BA46-9CD4-8087F8106276}"/>
              </a:ext>
            </a:extLst>
          </p:cNvPr>
          <p:cNvSpPr/>
          <p:nvPr/>
        </p:nvSpPr>
        <p:spPr>
          <a:xfrm>
            <a:off x="3098649" y="3914661"/>
            <a:ext cx="1645705" cy="162010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070AA6-A6F1-3448-9383-BB9F6179A72A}"/>
              </a:ext>
            </a:extLst>
          </p:cNvPr>
          <p:cNvSpPr/>
          <p:nvPr/>
        </p:nvSpPr>
        <p:spPr>
          <a:xfrm>
            <a:off x="5431860" y="3941114"/>
            <a:ext cx="1645705" cy="160941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020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-3.7037E-6 L -0.61907 0.0023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62" y="11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-3.7037E-6 L -0.92901 -0.0043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58" y="-23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9C3A0CF-A00E-6447-8AC3-6EE3E3570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199" y="3202836"/>
            <a:ext cx="1985146" cy="2741914"/>
          </a:xfrm>
          <a:prstGeom prst="rect">
            <a:avLst/>
          </a:prstGeom>
        </p:spPr>
      </p:pic>
      <p:pic>
        <p:nvPicPr>
          <p:cNvPr id="32" name="Picture 31" descr="A picture containing clock&#10;&#10;Description automatically generated">
            <a:extLst>
              <a:ext uri="{FF2B5EF4-FFF2-40B4-BE49-F238E27FC236}">
                <a16:creationId xmlns:a16="http://schemas.microsoft.com/office/drawing/2014/main" id="{424E4628-44AE-4A41-B144-16E266C0D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" y="3668183"/>
            <a:ext cx="2597751" cy="233316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E1F26A1-7708-294F-A48E-1824C4A00992}"/>
              </a:ext>
            </a:extLst>
          </p:cNvPr>
          <p:cNvGrpSpPr/>
          <p:nvPr/>
        </p:nvGrpSpPr>
        <p:grpSpPr>
          <a:xfrm>
            <a:off x="5114429" y="3668183"/>
            <a:ext cx="2209800" cy="2057400"/>
            <a:chOff x="5114429" y="3668183"/>
            <a:chExt cx="2209800" cy="2057400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2DE7D616-04FF-F042-B03A-6E7B77778FF5}"/>
                </a:ext>
              </a:extLst>
            </p:cNvPr>
            <p:cNvSpPr/>
            <p:nvPr/>
          </p:nvSpPr>
          <p:spPr>
            <a:xfrm>
              <a:off x="5139899" y="3865033"/>
              <a:ext cx="2158861" cy="1663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E13B7ED5-9995-5942-A8AF-93A79A7CB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4429" y="3668183"/>
              <a:ext cx="2209800" cy="20574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94CDD9B-B585-1D4F-B30C-2670E5FDB628}"/>
              </a:ext>
            </a:extLst>
          </p:cNvPr>
          <p:cNvGrpSpPr/>
          <p:nvPr/>
        </p:nvGrpSpPr>
        <p:grpSpPr>
          <a:xfrm>
            <a:off x="2753813" y="3668183"/>
            <a:ext cx="2209800" cy="2057400"/>
            <a:chOff x="2753813" y="3668183"/>
            <a:chExt cx="2209800" cy="2057400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F5D2BC7-1B03-2D47-8883-13C9A0506E26}"/>
                </a:ext>
              </a:extLst>
            </p:cNvPr>
            <p:cNvSpPr/>
            <p:nvPr/>
          </p:nvSpPr>
          <p:spPr>
            <a:xfrm>
              <a:off x="2779283" y="3865033"/>
              <a:ext cx="2158861" cy="1663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07A482F5-B35D-E44B-9CE8-36ABF051B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813" y="3668183"/>
              <a:ext cx="2209800" cy="2057400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A349DAA-4B7B-BA46-9CD4-8087F8106276}"/>
              </a:ext>
            </a:extLst>
          </p:cNvPr>
          <p:cNvSpPr/>
          <p:nvPr/>
        </p:nvSpPr>
        <p:spPr>
          <a:xfrm>
            <a:off x="3068171" y="4020608"/>
            <a:ext cx="1645705" cy="150812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070AA6-A6F1-3448-9383-BB9F6179A72A}"/>
              </a:ext>
            </a:extLst>
          </p:cNvPr>
          <p:cNvSpPr/>
          <p:nvPr/>
        </p:nvSpPr>
        <p:spPr>
          <a:xfrm>
            <a:off x="5327596" y="4020608"/>
            <a:ext cx="1645705" cy="150812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946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5774 0.004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78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3.7037E-6 L -0.79342 0.009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79" y="46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 animBg="1"/>
      <p:bldP spid="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9C3A0CF-A00E-6447-8AC3-6EE3E3570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199" y="3202836"/>
            <a:ext cx="1985146" cy="2741914"/>
          </a:xfrm>
          <a:prstGeom prst="rect">
            <a:avLst/>
          </a:prstGeom>
        </p:spPr>
      </p:pic>
      <p:pic>
        <p:nvPicPr>
          <p:cNvPr id="32" name="Picture 31" descr="A picture containing clock&#10;&#10;Description automatically generated">
            <a:extLst>
              <a:ext uri="{FF2B5EF4-FFF2-40B4-BE49-F238E27FC236}">
                <a16:creationId xmlns:a16="http://schemas.microsoft.com/office/drawing/2014/main" id="{424E4628-44AE-4A41-B144-16E266C0D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" y="3668183"/>
            <a:ext cx="2597751" cy="233316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672FE59-D5A9-DC45-99D9-324F5A1B8317}"/>
              </a:ext>
            </a:extLst>
          </p:cNvPr>
          <p:cNvGrpSpPr/>
          <p:nvPr/>
        </p:nvGrpSpPr>
        <p:grpSpPr>
          <a:xfrm>
            <a:off x="5175386" y="3865033"/>
            <a:ext cx="2158861" cy="1663700"/>
            <a:chOff x="5175386" y="3865033"/>
            <a:chExt cx="2158861" cy="1663700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2DE7D616-04FF-F042-B03A-6E7B77778FF5}"/>
                </a:ext>
              </a:extLst>
            </p:cNvPr>
            <p:cNvSpPr/>
            <p:nvPr/>
          </p:nvSpPr>
          <p:spPr>
            <a:xfrm>
              <a:off x="5175386" y="3865033"/>
              <a:ext cx="2158861" cy="1663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A close up of a logo&#10;&#10;Description automatically generated">
              <a:extLst>
                <a:ext uri="{FF2B5EF4-FFF2-40B4-BE49-F238E27FC236}">
                  <a16:creationId xmlns:a16="http://schemas.microsoft.com/office/drawing/2014/main" id="{A1A800F2-5001-004E-8120-FB78BD545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424" y="3889548"/>
              <a:ext cx="1952785" cy="161467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1A5D371-52E9-854E-9431-F0EAC45DAC47}"/>
              </a:ext>
            </a:extLst>
          </p:cNvPr>
          <p:cNvGrpSpPr/>
          <p:nvPr/>
        </p:nvGrpSpPr>
        <p:grpSpPr>
          <a:xfrm>
            <a:off x="2815365" y="3865033"/>
            <a:ext cx="2158861" cy="1663700"/>
            <a:chOff x="2815365" y="3865033"/>
            <a:chExt cx="2158861" cy="1663700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F5D2BC7-1B03-2D47-8883-13C9A0506E26}"/>
                </a:ext>
              </a:extLst>
            </p:cNvPr>
            <p:cNvSpPr/>
            <p:nvPr/>
          </p:nvSpPr>
          <p:spPr>
            <a:xfrm>
              <a:off x="2815365" y="3865033"/>
              <a:ext cx="2158861" cy="1663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616A7A0A-3FAD-D343-A2CB-5AC7EDEB9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793" y="3965019"/>
              <a:ext cx="1310004" cy="1463729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A349DAA-4B7B-BA46-9CD4-8087F8106276}"/>
              </a:ext>
            </a:extLst>
          </p:cNvPr>
          <p:cNvSpPr/>
          <p:nvPr/>
        </p:nvSpPr>
        <p:spPr>
          <a:xfrm>
            <a:off x="3071942" y="4015013"/>
            <a:ext cx="1645705" cy="146372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070AA6-A6F1-3448-9383-BB9F6179A72A}"/>
              </a:ext>
            </a:extLst>
          </p:cNvPr>
          <p:cNvSpPr/>
          <p:nvPr/>
        </p:nvSpPr>
        <p:spPr>
          <a:xfrm>
            <a:off x="5258575" y="3940457"/>
            <a:ext cx="1952785" cy="151285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984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-3.7037E-6 L 0.78942 0.004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71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-3.7037E-6 L 0.56699 0.006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49" y="34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9C3A0CF-A00E-6447-8AC3-6EE3E3570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199" y="3202836"/>
            <a:ext cx="1985146" cy="2741914"/>
          </a:xfrm>
          <a:prstGeom prst="rect">
            <a:avLst/>
          </a:prstGeom>
        </p:spPr>
      </p:pic>
      <p:pic>
        <p:nvPicPr>
          <p:cNvPr id="32" name="Picture 31" descr="A picture containing clock&#10;&#10;Description automatically generated">
            <a:extLst>
              <a:ext uri="{FF2B5EF4-FFF2-40B4-BE49-F238E27FC236}">
                <a16:creationId xmlns:a16="http://schemas.microsoft.com/office/drawing/2014/main" id="{424E4628-44AE-4A41-B144-16E266C0D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" y="3668183"/>
            <a:ext cx="2597751" cy="233316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569F45E-50DA-584E-A446-8D101DE63635}"/>
              </a:ext>
            </a:extLst>
          </p:cNvPr>
          <p:cNvGrpSpPr/>
          <p:nvPr/>
        </p:nvGrpSpPr>
        <p:grpSpPr>
          <a:xfrm>
            <a:off x="5175386" y="3471052"/>
            <a:ext cx="2158861" cy="2205479"/>
            <a:chOff x="5175386" y="3471052"/>
            <a:chExt cx="2158861" cy="2205479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2DE7D616-04FF-F042-B03A-6E7B77778FF5}"/>
                </a:ext>
              </a:extLst>
            </p:cNvPr>
            <p:cNvSpPr/>
            <p:nvPr/>
          </p:nvSpPr>
          <p:spPr>
            <a:xfrm>
              <a:off x="5175386" y="3865033"/>
              <a:ext cx="2158861" cy="1663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picture containing ball, sport, room, table&#10;&#10;Description automatically generated">
              <a:extLst>
                <a:ext uri="{FF2B5EF4-FFF2-40B4-BE49-F238E27FC236}">
                  <a16:creationId xmlns:a16="http://schemas.microsoft.com/office/drawing/2014/main" id="{80FCEC38-3683-A645-9A09-AC30F191E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350" y="3471052"/>
              <a:ext cx="1933198" cy="2205479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3070AA6-A6F1-3448-9383-BB9F6179A72A}"/>
              </a:ext>
            </a:extLst>
          </p:cNvPr>
          <p:cNvSpPr/>
          <p:nvPr/>
        </p:nvSpPr>
        <p:spPr>
          <a:xfrm>
            <a:off x="5357350" y="4159044"/>
            <a:ext cx="1771273" cy="1214113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F8BE76-F0A5-6E42-9F9A-BD846C6C421F}"/>
              </a:ext>
            </a:extLst>
          </p:cNvPr>
          <p:cNvGrpSpPr/>
          <p:nvPr/>
        </p:nvGrpSpPr>
        <p:grpSpPr>
          <a:xfrm>
            <a:off x="2815365" y="3865033"/>
            <a:ext cx="2158861" cy="1663700"/>
            <a:chOff x="2815365" y="3865033"/>
            <a:chExt cx="2158861" cy="1663700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F5D2BC7-1B03-2D47-8883-13C9A0506E26}"/>
                </a:ext>
              </a:extLst>
            </p:cNvPr>
            <p:cNvSpPr/>
            <p:nvPr/>
          </p:nvSpPr>
          <p:spPr>
            <a:xfrm>
              <a:off x="2815365" y="3865033"/>
              <a:ext cx="2158861" cy="1663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0576FCBD-9050-D840-9656-578DBACE3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4941" y="3922445"/>
              <a:ext cx="1713132" cy="1302694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A349DAA-4B7B-BA46-9CD4-8087F8106276}"/>
              </a:ext>
            </a:extLst>
          </p:cNvPr>
          <p:cNvSpPr/>
          <p:nvPr/>
        </p:nvSpPr>
        <p:spPr>
          <a:xfrm>
            <a:off x="2964202" y="4020608"/>
            <a:ext cx="1914600" cy="13525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711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-3.7037E-6 L -0.6351 0.004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63" y="2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1.85185E-6 L -0.80481 0.022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40" y="113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9C3A0CF-A00E-6447-8AC3-6EE3E3570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199" y="3202836"/>
            <a:ext cx="1985146" cy="2741914"/>
          </a:xfrm>
          <a:prstGeom prst="rect">
            <a:avLst/>
          </a:prstGeom>
        </p:spPr>
      </p:pic>
      <p:pic>
        <p:nvPicPr>
          <p:cNvPr id="32" name="Picture 31" descr="A picture containing clock&#10;&#10;Description automatically generated">
            <a:extLst>
              <a:ext uri="{FF2B5EF4-FFF2-40B4-BE49-F238E27FC236}">
                <a16:creationId xmlns:a16="http://schemas.microsoft.com/office/drawing/2014/main" id="{424E4628-44AE-4A41-B144-16E266C0D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" y="3668183"/>
            <a:ext cx="2597751" cy="233316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5997F7B-D0E8-4548-B075-0013BEA6C22A}"/>
              </a:ext>
            </a:extLst>
          </p:cNvPr>
          <p:cNvGrpSpPr/>
          <p:nvPr/>
        </p:nvGrpSpPr>
        <p:grpSpPr>
          <a:xfrm>
            <a:off x="5175386" y="3865033"/>
            <a:ext cx="2158861" cy="1663700"/>
            <a:chOff x="5175386" y="3865033"/>
            <a:chExt cx="2158861" cy="1663700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2DE7D616-04FF-F042-B03A-6E7B77778FF5}"/>
                </a:ext>
              </a:extLst>
            </p:cNvPr>
            <p:cNvSpPr/>
            <p:nvPr/>
          </p:nvSpPr>
          <p:spPr>
            <a:xfrm>
              <a:off x="5175386" y="3865033"/>
              <a:ext cx="2158861" cy="1663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CD2610-D4F5-4548-92CD-E520933D6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937" y="3947384"/>
              <a:ext cx="1901877" cy="1465221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E7C93ED-881B-1343-875E-2F94F04AA585}"/>
              </a:ext>
            </a:extLst>
          </p:cNvPr>
          <p:cNvGrpSpPr/>
          <p:nvPr/>
        </p:nvGrpSpPr>
        <p:grpSpPr>
          <a:xfrm>
            <a:off x="2815365" y="3865033"/>
            <a:ext cx="2158861" cy="1663700"/>
            <a:chOff x="2815365" y="3865033"/>
            <a:chExt cx="2158861" cy="1663700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F5D2BC7-1B03-2D47-8883-13C9A0506E26}"/>
                </a:ext>
              </a:extLst>
            </p:cNvPr>
            <p:cNvSpPr/>
            <p:nvPr/>
          </p:nvSpPr>
          <p:spPr>
            <a:xfrm>
              <a:off x="2815365" y="3865033"/>
              <a:ext cx="2158861" cy="1663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8852AA5-9687-A245-B12B-13447BE014DC}"/>
                </a:ext>
              </a:extLst>
            </p:cNvPr>
            <p:cNvGrpSpPr/>
            <p:nvPr/>
          </p:nvGrpSpPr>
          <p:grpSpPr>
            <a:xfrm>
              <a:off x="2868570" y="3865033"/>
              <a:ext cx="1991317" cy="889662"/>
              <a:chOff x="2669526" y="3668183"/>
              <a:chExt cx="2283474" cy="115519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0DD1214-ACC1-0240-A5DF-C02DB631B3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7988" r="60624" b="49131"/>
              <a:stretch/>
            </p:blipFill>
            <p:spPr>
              <a:xfrm>
                <a:off x="2669526" y="3668183"/>
                <a:ext cx="980151" cy="1128691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A96E540-DEB0-E643-9A96-F67EA89675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76" t="-7988" r="-1" b="47750"/>
              <a:stretch/>
            </p:blipFill>
            <p:spPr>
              <a:xfrm>
                <a:off x="4150853" y="3668183"/>
                <a:ext cx="802147" cy="1155195"/>
              </a:xfrm>
              <a:prstGeom prst="rect">
                <a:avLst/>
              </a:prstGeom>
            </p:spPr>
          </p:pic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A349DAA-4B7B-BA46-9CD4-8087F8106276}"/>
              </a:ext>
            </a:extLst>
          </p:cNvPr>
          <p:cNvSpPr/>
          <p:nvPr/>
        </p:nvSpPr>
        <p:spPr>
          <a:xfrm>
            <a:off x="2899136" y="4003719"/>
            <a:ext cx="1991317" cy="13525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070AA6-A6F1-3448-9383-BB9F6179A72A}"/>
              </a:ext>
            </a:extLst>
          </p:cNvPr>
          <p:cNvSpPr/>
          <p:nvPr/>
        </p:nvSpPr>
        <p:spPr>
          <a:xfrm>
            <a:off x="5296941" y="4001673"/>
            <a:ext cx="1781148" cy="146522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25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-3.7037E-6 L 0.52404 0.005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2" y="25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-3.7037E-6 L 0.75433 0.005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08" y="25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5E13A4-C9F9-3B4B-8A97-949D5304D9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280"/>
          <a:stretch/>
        </p:blipFill>
        <p:spPr>
          <a:xfrm>
            <a:off x="4289809" y="5238391"/>
            <a:ext cx="1075805" cy="786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7CB7DD-C0CE-B44A-A919-F1850BBB58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611"/>
          <a:stretch/>
        </p:blipFill>
        <p:spPr>
          <a:xfrm>
            <a:off x="6504822" y="3656747"/>
            <a:ext cx="1068781" cy="10366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B1E0E4-2D45-A74E-B3E9-D17149DA1B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280"/>
          <a:stretch/>
        </p:blipFill>
        <p:spPr>
          <a:xfrm>
            <a:off x="3135724" y="5238391"/>
            <a:ext cx="1075805" cy="786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4D51EB-3F67-384A-8CB2-EF35084295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267" r="49611"/>
          <a:stretch/>
        </p:blipFill>
        <p:spPr>
          <a:xfrm>
            <a:off x="4293322" y="3816628"/>
            <a:ext cx="1068780" cy="8851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FEB4E2-B20F-8D46-A148-B38B41E31D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9280"/>
          <a:stretch/>
        </p:blipFill>
        <p:spPr>
          <a:xfrm>
            <a:off x="2090478" y="3816628"/>
            <a:ext cx="1075804" cy="786458"/>
          </a:xfrm>
          <a:prstGeom prst="rect">
            <a:avLst/>
          </a:prstGeom>
        </p:spPr>
      </p:pic>
      <p:pic>
        <p:nvPicPr>
          <p:cNvPr id="13" name="Picture 1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2F01E53-CCF9-CE4A-BAAD-6026E2A884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47" y="4701744"/>
            <a:ext cx="1346461" cy="1859753"/>
          </a:xfrm>
          <a:prstGeom prst="rect">
            <a:avLst/>
          </a:prstGeom>
        </p:spPr>
      </p:pic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AE248001-8EC2-B046-9DD4-A9B84B95C6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7" y="3219392"/>
            <a:ext cx="1772230" cy="1591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5FB03E-E481-8E40-B0E2-C35AE6A6D54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720"/>
          <a:stretch/>
        </p:blipFill>
        <p:spPr>
          <a:xfrm>
            <a:off x="3142750" y="3816628"/>
            <a:ext cx="1045248" cy="7864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43B93A-2B29-F140-A53F-F5D0B9AB13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611"/>
          <a:stretch/>
        </p:blipFill>
        <p:spPr>
          <a:xfrm>
            <a:off x="5362102" y="3732620"/>
            <a:ext cx="1068780" cy="9544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B9E1C6-B2E4-584A-827D-F8AB5CB67F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432"/>
          <a:stretch/>
        </p:blipFill>
        <p:spPr>
          <a:xfrm>
            <a:off x="7614499" y="3642897"/>
            <a:ext cx="1051368" cy="10366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27730D-ED46-1B4F-BFA1-C3B8EAA058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7811"/>
          <a:stretch/>
        </p:blipFill>
        <p:spPr>
          <a:xfrm>
            <a:off x="2074900" y="5238391"/>
            <a:ext cx="1106960" cy="7864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C6C93D-4A51-ED49-B272-4917FFB2E1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80"/>
          <a:stretch/>
        </p:blipFill>
        <p:spPr>
          <a:xfrm>
            <a:off x="5362102" y="5238391"/>
            <a:ext cx="1075805" cy="7864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749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.5|15.3|2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37.4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6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2.9|6.6|1.7|1.6|1.7|1.7|1.6|8.4|1.4|2.6|1.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0</Words>
  <Application>Microsoft Macintosh PowerPoint</Application>
  <PresentationFormat>A4 Paper (210x297 mm)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Trinity Academy Halifax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Hamilton</dc:creator>
  <cp:lastModifiedBy>Mary-Kate Connolly</cp:lastModifiedBy>
  <cp:revision>61</cp:revision>
  <dcterms:created xsi:type="dcterms:W3CDTF">2020-04-02T20:19:37Z</dcterms:created>
  <dcterms:modified xsi:type="dcterms:W3CDTF">2021-01-07T13:25:02Z</dcterms:modified>
</cp:coreProperties>
</file>