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Stone Age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Mrs Horsley</a:t>
            </a:r>
          </a:p>
          <a:p>
            <a:r>
              <a:rPr lang="en-GB" dirty="0"/>
              <a:t>Home Learning </a:t>
            </a:r>
            <a:br>
              <a:rPr lang="en-GB" dirty="0"/>
            </a:br>
            <a:r>
              <a:rPr lang="en-GB" dirty="0"/>
              <a:t> Week 3</a:t>
            </a:r>
          </a:p>
        </p:txBody>
      </p:sp>
    </p:spTree>
    <p:extLst>
      <p:ext uri="{BB962C8B-B14F-4D97-AF65-F5344CB8AC3E}">
        <p14:creationId xmlns:p14="http://schemas.microsoft.com/office/powerpoint/2010/main" val="411572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Create your Stone Age Necklace design using this worksheet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257" y="2285999"/>
            <a:ext cx="2847485" cy="39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2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8070" y="1561220"/>
            <a:ext cx="3886508" cy="1049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People wore animal skins to keep them warm, sewn together using bone needles. </a:t>
            </a:r>
          </a:p>
        </p:txBody>
      </p:sp>
      <p:sp>
        <p:nvSpPr>
          <p:cNvPr id="5" name="Title 20"/>
          <p:cNvSpPr>
            <a:spLocks noGrp="1"/>
          </p:cNvSpPr>
          <p:nvPr>
            <p:ph type="title"/>
          </p:nvPr>
        </p:nvSpPr>
        <p:spPr>
          <a:xfrm>
            <a:off x="1744540" y="525578"/>
            <a:ext cx="8220075" cy="994306"/>
          </a:xfrm>
        </p:spPr>
        <p:txBody>
          <a:bodyPr/>
          <a:lstStyle/>
          <a:p>
            <a:pPr algn="ctr"/>
            <a:r>
              <a:rPr lang="en-GB" altLang="en-US" sz="3200" dirty="0">
                <a:latin typeface="+mn-lt"/>
              </a:rPr>
              <a:t>What clothes did they wear?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8071" y="2747799"/>
            <a:ext cx="5173442" cy="1880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fine bone needles that have been found were probably used for embroidery as well. </a:t>
            </a:r>
            <a:r>
              <a:rPr lang="en-GB" altLang="en-US" dirty="0" smtClean="0">
                <a:solidFill>
                  <a:schemeClr val="tx1"/>
                </a:solidFill>
              </a:rPr>
              <a:t>The </a:t>
            </a:r>
            <a:r>
              <a:rPr lang="en-GB" altLang="en-US" dirty="0">
                <a:solidFill>
                  <a:schemeClr val="tx1"/>
                </a:solidFill>
              </a:rPr>
              <a:t>bodies of a boy and a girl buried around 28,000 years ago in Russia were found with thousands of ivory beads and fox teeth covering them, work that would have taken years to complete.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68069" y="4765374"/>
            <a:ext cx="5526925" cy="1326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also know that people were weaving fabric back then (which could have been used for clothes) and dying spun plant fibres different colours, so maybe fashion started a lot earlier than you might think!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61" y="1294825"/>
            <a:ext cx="10763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42" y="2085773"/>
            <a:ext cx="187483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54" y="1561220"/>
            <a:ext cx="1266331" cy="101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6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479491"/>
          </a:xfrm>
        </p:spPr>
        <p:txBody>
          <a:bodyPr/>
          <a:lstStyle/>
          <a:p>
            <a:r>
              <a:rPr lang="en-GB" dirty="0" smtClean="0"/>
              <a:t>Can you design your own beads to make your own Stone Age necklace?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31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59" y="667157"/>
            <a:ext cx="3286125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1584823"/>
            <a:ext cx="4067175" cy="3609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860" y="201793"/>
            <a:ext cx="2962275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884" y="4065323"/>
            <a:ext cx="3795374" cy="28407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9830" y="3029410"/>
            <a:ext cx="5834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Stone Age Necklaces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10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Think about the shapes and sizes of the beads you will use.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385559" cy="3318936"/>
          </a:xfrm>
        </p:spPr>
        <p:txBody>
          <a:bodyPr/>
          <a:lstStyle/>
          <a:p>
            <a:pPr fontAlgn="base"/>
            <a:r>
              <a:rPr lang="en-GB" dirty="0"/>
              <a:t>1. Shell Designs:</a:t>
            </a:r>
          </a:p>
          <a:p>
            <a:pPr lvl="0" fontAlgn="base"/>
            <a:r>
              <a:rPr lang="en-GB" dirty="0"/>
              <a:t>Choose a selection of shells with different patterns and textures to experiment with</a:t>
            </a:r>
          </a:p>
          <a:p>
            <a:pPr lvl="0" fontAlgn="base"/>
            <a:r>
              <a:rPr lang="en-GB" dirty="0"/>
              <a:t>Take a lump of dough and press it onto the shell’s surface</a:t>
            </a:r>
          </a:p>
          <a:p>
            <a:pPr lvl="0" fontAlgn="base"/>
            <a:r>
              <a:rPr lang="en-GB" dirty="0"/>
              <a:t>Carefully peel away the dough, making sure not to squash the pattern with your fingers</a:t>
            </a:r>
          </a:p>
          <a:p>
            <a:endParaRPr lang="en-GB" dirty="0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16" y="2016171"/>
            <a:ext cx="2598825" cy="25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8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275" y="649756"/>
            <a:ext cx="9601196" cy="3318936"/>
          </a:xfrm>
        </p:spPr>
        <p:txBody>
          <a:bodyPr/>
          <a:lstStyle/>
          <a:p>
            <a:pPr fontAlgn="base"/>
            <a:r>
              <a:rPr lang="en-GB" dirty="0"/>
              <a:t>2. Teeth Designs:</a:t>
            </a:r>
          </a:p>
          <a:p>
            <a:pPr lvl="0" fontAlgn="base"/>
            <a:r>
              <a:rPr lang="en-GB" dirty="0"/>
              <a:t>Roll a lump of dough into a sausage shape</a:t>
            </a:r>
          </a:p>
          <a:p>
            <a:pPr lvl="0" fontAlgn="base"/>
            <a:r>
              <a:rPr lang="en-GB" dirty="0"/>
              <a:t>Place one end of the sausage on the worktop then shape the rest of the sausage into a cone shape with a point at the top</a:t>
            </a:r>
          </a:p>
          <a:p>
            <a:pPr lvl="0" fontAlgn="base"/>
            <a:r>
              <a:rPr lang="en-GB" dirty="0"/>
              <a:t>Experiment with different teeth sizes and shapes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91" y="3539386"/>
            <a:ext cx="4068898" cy="22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1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775166"/>
            <a:ext cx="9601196" cy="2100702"/>
          </a:xfrm>
        </p:spPr>
        <p:txBody>
          <a:bodyPr/>
          <a:lstStyle/>
          <a:p>
            <a:pPr fontAlgn="base"/>
            <a:r>
              <a:rPr lang="en-GB" dirty="0"/>
              <a:t>3. Bone Designs:</a:t>
            </a:r>
          </a:p>
          <a:p>
            <a:pPr lvl="0" fontAlgn="base"/>
            <a:r>
              <a:rPr lang="en-GB" dirty="0"/>
              <a:t>Roll a lump of dough into a sausage shape</a:t>
            </a:r>
          </a:p>
          <a:p>
            <a:pPr lvl="0" fontAlgn="base"/>
            <a:r>
              <a:rPr lang="en-GB" dirty="0"/>
              <a:t>Squash each end of the sausage down slightly to form the wider top and bottom sections of the bone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19" y="876844"/>
            <a:ext cx="4573089" cy="25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0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489166"/>
            <a:ext cx="9601196" cy="796833"/>
          </a:xfrm>
        </p:spPr>
        <p:txBody>
          <a:bodyPr>
            <a:normAutofit fontScale="90000"/>
          </a:bodyPr>
          <a:lstStyle/>
          <a:p>
            <a:r>
              <a:rPr lang="en-GB" dirty="0"/>
              <a:t>4. Stone Designs: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GB" dirty="0" smtClean="0"/>
              <a:t>Roll </a:t>
            </a:r>
            <a:r>
              <a:rPr lang="en-GB" dirty="0"/>
              <a:t>a lump of dough into a rough ball</a:t>
            </a:r>
          </a:p>
          <a:p>
            <a:pPr lvl="0" fontAlgn="base"/>
            <a:r>
              <a:rPr lang="en-GB" dirty="0"/>
              <a:t>Squash or mould into different stone shapes</a:t>
            </a:r>
          </a:p>
          <a:p>
            <a:pPr lvl="0" fontAlgn="base"/>
            <a:r>
              <a:rPr lang="en-GB" dirty="0"/>
              <a:t>Experiment with rough edges or smooth. Perhaps use your shells again to add texture to your stone</a:t>
            </a:r>
          </a:p>
        </p:txBody>
      </p:sp>
    </p:spTree>
    <p:extLst>
      <p:ext uri="{BB962C8B-B14F-4D97-AF65-F5344CB8AC3E}">
        <p14:creationId xmlns:p14="http://schemas.microsoft.com/office/powerpoint/2010/main" val="257351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could add a design to your beads too! 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448" y="2416628"/>
            <a:ext cx="5349104" cy="37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86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334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 Stone Age </vt:lpstr>
      <vt:lpstr>What clothes did they wear?</vt:lpstr>
      <vt:lpstr>Your Task:</vt:lpstr>
      <vt:lpstr>PowerPoint Presentation</vt:lpstr>
      <vt:lpstr>Think about the shapes and sizes of the beads you will use. </vt:lpstr>
      <vt:lpstr>PowerPoint Presentation</vt:lpstr>
      <vt:lpstr>PowerPoint Presentation</vt:lpstr>
      <vt:lpstr>4. Stone Designs: </vt:lpstr>
      <vt:lpstr>You could add a design to your beads too! </vt:lpstr>
      <vt:lpstr>Create your Stone Age Necklace design using this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Age</dc:title>
  <dc:creator>Samantha Horsley</dc:creator>
  <cp:lastModifiedBy>Samantha Horsley</cp:lastModifiedBy>
  <cp:revision>3</cp:revision>
  <dcterms:created xsi:type="dcterms:W3CDTF">2021-01-20T14:04:40Z</dcterms:created>
  <dcterms:modified xsi:type="dcterms:W3CDTF">2021-01-21T17:17:33Z</dcterms:modified>
</cp:coreProperties>
</file>