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3" r:id="rId4"/>
    <p:sldId id="272" r:id="rId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3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8447-1673-42C4-BCAB-1FC71A37440C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9195-0A4A-4F3D-91F9-1E0F16E7A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71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85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6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4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9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67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2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6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5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AA3-19E2-4465-B0CD-DF3FEB90C8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115B-7DE2-4636-8B82-A63F73CFF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0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evoninglee/6th-egyptian-scara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284984"/>
            <a:ext cx="77768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Please access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www.slideshare.net/devoninglee/6th-egyptian-scarab</a:t>
            </a:r>
            <a:r>
              <a:rPr lang="en-GB" dirty="0" smtClean="0"/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(please ignore slides 10 and 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89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Depending on your resources at home, please try to make a scarab beetle.  You can either draw an exquisite beetle adorned with colour or you can have a go at making a beetle with a plastic spoon.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6768"/>
            <a:ext cx="2324775" cy="16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74876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6" y="4796088"/>
            <a:ext cx="4142234" cy="20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 bwMode="auto">
          <a:xfrm>
            <a:off x="3604642" y="2521074"/>
            <a:ext cx="2794248" cy="19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8"/>
          <a:stretch/>
        </p:blipFill>
        <p:spPr bwMode="auto">
          <a:xfrm>
            <a:off x="1318343" y="5027925"/>
            <a:ext cx="2455615" cy="159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1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Break the handle off the spoon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(make sure no sharp edges).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Lie spoon like this 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Mix some plaster of </a:t>
            </a:r>
            <a:r>
              <a:rPr lang="en-GB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paris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with water (or air drying clay) and put inside spoon.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Stick some cocktail sticks in plaster of </a:t>
            </a:r>
            <a:r>
              <a:rPr lang="en-GB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paris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/clay for legs and antennae.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Leave to dry.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Once dried, pop plaster of </a:t>
            </a:r>
            <a:r>
              <a:rPr lang="en-GB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paris</a:t>
            </a: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/clay out of spoon.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Decorate with paints.</a:t>
            </a:r>
          </a:p>
          <a:p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7" r="60000" b="39666"/>
          <a:stretch/>
        </p:blipFill>
        <p:spPr bwMode="auto">
          <a:xfrm>
            <a:off x="6876256" y="1425004"/>
            <a:ext cx="926976" cy="6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6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Choice 2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941" r="21208" b="21604"/>
          <a:stretch/>
        </p:blipFill>
        <p:spPr bwMode="auto">
          <a:xfrm>
            <a:off x="6526286" y="4783872"/>
            <a:ext cx="2553891" cy="20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5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Break the handle off the spoon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(make sure no sharp edges).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Put a lump of play-do in the plastic spoon. Using felt tip pens, colour some cocktail sticks and push in play-do to represent legs and antennae.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Decorate back of spoon with paint.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OR just make a play-do scarab!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6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Choice 3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77172"/>
            <a:ext cx="2327920" cy="17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" y="5179479"/>
            <a:ext cx="1899167" cy="16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3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183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135</cp:revision>
  <cp:lastPrinted>2020-03-29T14:51:49Z</cp:lastPrinted>
  <dcterms:created xsi:type="dcterms:W3CDTF">2020-03-13T17:45:04Z</dcterms:created>
  <dcterms:modified xsi:type="dcterms:W3CDTF">2020-06-09T08:42:20Z</dcterms:modified>
</cp:coreProperties>
</file>