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65" r:id="rId3"/>
    <p:sldId id="266" r:id="rId4"/>
    <p:sldId id="277" r:id="rId5"/>
    <p:sldId id="267" r:id="rId6"/>
    <p:sldId id="268" r:id="rId7"/>
    <p:sldId id="269" r:id="rId8"/>
    <p:sldId id="270" r:id="rId9"/>
    <p:sldId id="271" r:id="rId10"/>
    <p:sldId id="272" r:id="rId11"/>
    <p:sldId id="275" r:id="rId12"/>
    <p:sldId id="274" r:id="rId13"/>
    <p:sldId id="276" r:id="rId14"/>
    <p:sldId id="278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864"/>
    <a:srgbClr val="942093"/>
    <a:srgbClr val="521B93"/>
    <a:srgbClr val="73FEFF"/>
    <a:srgbClr val="00FA00"/>
    <a:srgbClr val="EC44D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9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712" y="184"/>
      </p:cViewPr>
      <p:guideLst>
        <p:guide orient="horz" pos="4088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97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3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81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91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94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29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70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37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21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99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9CF3D33-EEEF-7C40-AB34-F5E7A94DFA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62626" y="-153375"/>
            <a:ext cx="5765800" cy="1079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6136" y="621792"/>
            <a:ext cx="9253728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8" y="-23286"/>
            <a:ext cx="1172760" cy="111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3" y="24933"/>
            <a:ext cx="926547" cy="1019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94" y="6043250"/>
            <a:ext cx="727882" cy="727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0B39C-46A0-6140-84D0-08723A2BAD4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56000" y="-161286"/>
            <a:ext cx="5765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3.emf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32.emf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11" Type="http://schemas.openxmlformats.org/officeDocument/2006/relationships/image" Target="../media/image31.emf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30.emf"/><Relationship Id="rId19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29.emf"/><Relationship Id="rId1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9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08E5939-FDF0-9C46-87BC-F49E8306473A}"/>
              </a:ext>
            </a:extLst>
          </p:cNvPr>
          <p:cNvSpPr/>
          <p:nvPr/>
        </p:nvSpPr>
        <p:spPr>
          <a:xfrm>
            <a:off x="2718060" y="2355181"/>
            <a:ext cx="699247" cy="6992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6C1C43-B7B3-2346-A435-96C7340CE29D}"/>
              </a:ext>
            </a:extLst>
          </p:cNvPr>
          <p:cNvSpPr/>
          <p:nvPr/>
        </p:nvSpPr>
        <p:spPr>
          <a:xfrm>
            <a:off x="1089211" y="2355181"/>
            <a:ext cx="699247" cy="6992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91C33B-1E18-6243-8A89-073694A43BB4}"/>
              </a:ext>
            </a:extLst>
          </p:cNvPr>
          <p:cNvSpPr/>
          <p:nvPr/>
        </p:nvSpPr>
        <p:spPr>
          <a:xfrm>
            <a:off x="1089211" y="3648825"/>
            <a:ext cx="699247" cy="6992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F28C54-328E-F741-935B-7448A254ABB4}"/>
              </a:ext>
            </a:extLst>
          </p:cNvPr>
          <p:cNvSpPr/>
          <p:nvPr/>
        </p:nvSpPr>
        <p:spPr>
          <a:xfrm>
            <a:off x="2718060" y="3648825"/>
            <a:ext cx="699247" cy="6992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27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24D05B-4137-CA47-A654-280DC10C9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303" y="3973454"/>
            <a:ext cx="3887093" cy="17214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659CA7-8BC3-A34C-9990-39414FA0C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303" y="1498156"/>
            <a:ext cx="3844207" cy="18899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D9FD6B-1F8A-6D4D-92BF-0FB83C91E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893" y="3479279"/>
            <a:ext cx="2171211" cy="2477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AC6A61-A77B-A448-91D6-5728A86A6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893" y="1297537"/>
            <a:ext cx="2148495" cy="2379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4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AEC7A-87DA-9E48-A2E5-475EB4FE9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328" y="4521978"/>
            <a:ext cx="1794552" cy="22280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2B129-C4A1-0F4F-A1EE-5B59D990B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09" y="2278749"/>
            <a:ext cx="5562291" cy="5115284"/>
          </a:xfrm>
          <a:prstGeom prst="rect">
            <a:avLst/>
          </a:prstGeom>
        </p:spPr>
      </p:pic>
      <p:pic>
        <p:nvPicPr>
          <p:cNvPr id="14" name="Picture 13" descr="A picture containing dark, umbrella, sitting, orange&#10;&#10;Description automatically generated">
            <a:extLst>
              <a:ext uri="{FF2B5EF4-FFF2-40B4-BE49-F238E27FC236}">
                <a16:creationId xmlns:a16="http://schemas.microsoft.com/office/drawing/2014/main" id="{ABD0664B-1433-5847-8FAA-6E106BA1F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5046" y="4045584"/>
            <a:ext cx="1803400" cy="2057400"/>
          </a:xfrm>
          <a:prstGeom prst="rect">
            <a:avLst/>
          </a:prstGeom>
        </p:spPr>
      </p:pic>
      <p:pic>
        <p:nvPicPr>
          <p:cNvPr id="16" name="Picture 15" descr="A picture containing object, dark, sitting, green&#10;&#10;Description automatically generated">
            <a:extLst>
              <a:ext uri="{FF2B5EF4-FFF2-40B4-BE49-F238E27FC236}">
                <a16:creationId xmlns:a16="http://schemas.microsoft.com/office/drawing/2014/main" id="{934F01A5-1F4F-E54F-B959-5548ABA17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9626" y="4856740"/>
            <a:ext cx="1803400" cy="2057400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B783F169-4121-4F4E-8E2D-826791CDE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234" y="3828040"/>
            <a:ext cx="1803400" cy="2057400"/>
          </a:xfrm>
          <a:prstGeom prst="rect">
            <a:avLst/>
          </a:prstGeom>
        </p:spPr>
      </p:pic>
      <p:pic>
        <p:nvPicPr>
          <p:cNvPr id="20" name="Picture 19" descr="A picture containing object, dark, sitting, lamp&#10;&#10;Description automatically generated">
            <a:extLst>
              <a:ext uri="{FF2B5EF4-FFF2-40B4-BE49-F238E27FC236}">
                <a16:creationId xmlns:a16="http://schemas.microsoft.com/office/drawing/2014/main" id="{B696F261-DB52-5F48-99AD-725A0C150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043" y="4685258"/>
            <a:ext cx="1803400" cy="2057400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6347BAFC-7A2A-E540-BC25-024DB096D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735" y="5102715"/>
            <a:ext cx="1803400" cy="205740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669631E-13C5-574F-A98D-9D6A6736B776}"/>
              </a:ext>
            </a:extLst>
          </p:cNvPr>
          <p:cNvSpPr/>
          <p:nvPr/>
        </p:nvSpPr>
        <p:spPr>
          <a:xfrm rot="5400000">
            <a:off x="1485658" y="508074"/>
            <a:ext cx="2319514" cy="3522339"/>
          </a:xfrm>
          <a:prstGeom prst="roundRect">
            <a:avLst/>
          </a:prstGeom>
          <a:solidFill>
            <a:srgbClr val="EFCBAF"/>
          </a:solidFill>
          <a:ln w="38100">
            <a:solidFill>
              <a:srgbClr val="EFC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E0823E-C250-7F4D-B563-64032A701F80}"/>
              </a:ext>
            </a:extLst>
          </p:cNvPr>
          <p:cNvSpPr/>
          <p:nvPr/>
        </p:nvSpPr>
        <p:spPr>
          <a:xfrm rot="5400000">
            <a:off x="1648035" y="705934"/>
            <a:ext cx="1994759" cy="312661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949D29-683A-8B42-9935-7F76927E7B79}"/>
              </a:ext>
            </a:extLst>
          </p:cNvPr>
          <p:cNvCxnSpPr>
            <a:cxnSpLocks/>
          </p:cNvCxnSpPr>
          <p:nvPr/>
        </p:nvCxnSpPr>
        <p:spPr>
          <a:xfrm>
            <a:off x="2669259" y="1787430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59C6BED-5F0C-6D45-AA16-BDA353E30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0330" y="1075678"/>
            <a:ext cx="2311258" cy="2285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81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-1.85185E-6 L 0.610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5 -0.02222 L 0.49856 -0.079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2" y="-28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1.48148E-6 L 0.9452 -0.185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60" y="-93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 -4.81481E-6 L 0.73045 -0.1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3" y="-782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1.85185E-6 L 0.46666 -0.0645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324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AEC7A-87DA-9E48-A2E5-475EB4FE9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822" y="4472103"/>
            <a:ext cx="2148495" cy="22280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2B129-C4A1-0F4F-A1EE-5B59D990B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09" y="2278749"/>
            <a:ext cx="5562291" cy="5115284"/>
          </a:xfrm>
          <a:prstGeom prst="rect">
            <a:avLst/>
          </a:prstGeom>
        </p:spPr>
      </p:pic>
      <p:pic>
        <p:nvPicPr>
          <p:cNvPr id="14" name="Picture 13" descr="A picture containing dark, umbrella, sitting, orange&#10;&#10;Description automatically generated">
            <a:extLst>
              <a:ext uri="{FF2B5EF4-FFF2-40B4-BE49-F238E27FC236}">
                <a16:creationId xmlns:a16="http://schemas.microsoft.com/office/drawing/2014/main" id="{ABD0664B-1433-5847-8FAA-6E106BA1F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5046" y="4045584"/>
            <a:ext cx="1803400" cy="2057400"/>
          </a:xfrm>
          <a:prstGeom prst="rect">
            <a:avLst/>
          </a:prstGeom>
        </p:spPr>
      </p:pic>
      <p:pic>
        <p:nvPicPr>
          <p:cNvPr id="16" name="Picture 15" descr="A picture containing object, dark, sitting, green&#10;&#10;Description automatically generated">
            <a:extLst>
              <a:ext uri="{FF2B5EF4-FFF2-40B4-BE49-F238E27FC236}">
                <a16:creationId xmlns:a16="http://schemas.microsoft.com/office/drawing/2014/main" id="{934F01A5-1F4F-E54F-B959-5548ABA17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9626" y="4856740"/>
            <a:ext cx="1803400" cy="2057400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B783F169-4121-4F4E-8E2D-826791CDE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234" y="3828040"/>
            <a:ext cx="1803400" cy="2057400"/>
          </a:xfrm>
          <a:prstGeom prst="rect">
            <a:avLst/>
          </a:prstGeom>
        </p:spPr>
      </p:pic>
      <p:pic>
        <p:nvPicPr>
          <p:cNvPr id="20" name="Picture 19" descr="A picture containing object, dark, sitting, lamp&#10;&#10;Description automatically generated">
            <a:extLst>
              <a:ext uri="{FF2B5EF4-FFF2-40B4-BE49-F238E27FC236}">
                <a16:creationId xmlns:a16="http://schemas.microsoft.com/office/drawing/2014/main" id="{B696F261-DB52-5F48-99AD-725A0C150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043" y="4685258"/>
            <a:ext cx="1803400" cy="2057400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6347BAFC-7A2A-E540-BC25-024DB096D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735" y="5102715"/>
            <a:ext cx="1803400" cy="205740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669631E-13C5-574F-A98D-9D6A6736B776}"/>
              </a:ext>
            </a:extLst>
          </p:cNvPr>
          <p:cNvSpPr/>
          <p:nvPr/>
        </p:nvSpPr>
        <p:spPr>
          <a:xfrm rot="5400000">
            <a:off x="1485658" y="508074"/>
            <a:ext cx="2319514" cy="3522339"/>
          </a:xfrm>
          <a:prstGeom prst="roundRect">
            <a:avLst/>
          </a:prstGeom>
          <a:solidFill>
            <a:srgbClr val="EFCBAF"/>
          </a:solidFill>
          <a:ln w="38100">
            <a:solidFill>
              <a:srgbClr val="EFC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E0823E-C250-7F4D-B563-64032A701F80}"/>
              </a:ext>
            </a:extLst>
          </p:cNvPr>
          <p:cNvSpPr/>
          <p:nvPr/>
        </p:nvSpPr>
        <p:spPr>
          <a:xfrm rot="5400000">
            <a:off x="1648035" y="705934"/>
            <a:ext cx="1994759" cy="312661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949D29-683A-8B42-9935-7F76927E7B79}"/>
              </a:ext>
            </a:extLst>
          </p:cNvPr>
          <p:cNvCxnSpPr>
            <a:cxnSpLocks/>
          </p:cNvCxnSpPr>
          <p:nvPr/>
        </p:nvCxnSpPr>
        <p:spPr>
          <a:xfrm>
            <a:off x="2120619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1C651C-4777-FB40-9AED-613C77D57D37}"/>
              </a:ext>
            </a:extLst>
          </p:cNvPr>
          <p:cNvCxnSpPr>
            <a:cxnSpLocks/>
          </p:cNvCxnSpPr>
          <p:nvPr/>
        </p:nvCxnSpPr>
        <p:spPr>
          <a:xfrm>
            <a:off x="3184400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59C6BED-5F0C-6D45-AA16-BDA353E30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874" y="857390"/>
            <a:ext cx="2311259" cy="2285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27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-1.85185E-6 L 0.72628 -0.235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4" y="-118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5 -0.02222 L 0.53317 0.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3" y="861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1.48148E-6 L 0.49408 -0.1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96" y="-7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 -4.81481E-6 L 1.06955 -0.117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88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1.85185E-6 L 0.74423 -0.0891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12" y="-446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E34475-D4D7-9B41-8985-50AE4A35D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965" y="1655502"/>
            <a:ext cx="4097065" cy="1773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8AA666-7C39-0941-A441-3E9CDFFE5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965" y="3998468"/>
            <a:ext cx="4137199" cy="1931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430B40-D7A0-0142-8864-94605A045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220" y="1200932"/>
            <a:ext cx="1794552" cy="2228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3643E3-A284-A24C-A667-B3113B7477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206" y="3850096"/>
            <a:ext cx="2148495" cy="2228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50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room&#10;&#10;Description automatically generated">
            <a:extLst>
              <a:ext uri="{FF2B5EF4-FFF2-40B4-BE49-F238E27FC236}">
                <a16:creationId xmlns:a16="http://schemas.microsoft.com/office/drawing/2014/main" id="{6CD08814-93D6-1747-8F86-6BFC3DF08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4123" y="4930328"/>
            <a:ext cx="1753583" cy="1869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D85A62-6D7F-1746-845A-7EC0B8BE7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5482" y="4971373"/>
            <a:ext cx="1368990" cy="1699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77E453-3476-504C-B45A-76C0E30CCE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095" y="4930328"/>
            <a:ext cx="1638998" cy="1699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189BA1-969C-8D4C-A3F7-42960D2D96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85736" y="4930328"/>
            <a:ext cx="1638998" cy="1869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FFD233-B49F-9749-A980-6A74F4AA68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603859" y="4876417"/>
            <a:ext cx="1656327" cy="1889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0331F-7505-724D-94E2-ACBA4C6AB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7349" y="4913608"/>
            <a:ext cx="1638998" cy="18152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2C94B2-E87B-3743-B21A-D06DACEC91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4343" y="3741764"/>
            <a:ext cx="1399408" cy="929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D5218E-AB90-7648-9119-BDD0ED7E93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1259" y="3741764"/>
            <a:ext cx="1399408" cy="929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7D1CDB-F950-1D4F-A5E0-5C3580E12D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8175" y="3741764"/>
            <a:ext cx="1399408" cy="929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17E58E-666E-AB48-B6C7-CCB9DFB681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5090" y="3741764"/>
            <a:ext cx="1399408" cy="9296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1ECCF5-9A58-5D4A-90BD-4F4803563A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511" y="3741764"/>
            <a:ext cx="1399408" cy="929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E6BA21-35DE-0B43-92CC-B51733176C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77427" y="3741764"/>
            <a:ext cx="1399408" cy="929607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A1A3ED4-2FBC-7E4C-9612-B75C8D530A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72" y="2394221"/>
            <a:ext cx="1647954" cy="1612129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4498E8C-C5E3-DB49-A3F1-A8F9D6D1FE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28" y="2389744"/>
            <a:ext cx="1638998" cy="1621085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A15D9BFD-C276-2244-AE92-55E8A7FD72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04673"/>
            <a:ext cx="1638998" cy="1621085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79D5ED0-9B70-9A4C-AB49-B5DD0F78D6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91" y="2410181"/>
            <a:ext cx="1638998" cy="1612129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B6DD86A5-F77B-B84B-983C-3F8A1C5B2E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50" y="2416221"/>
            <a:ext cx="1638998" cy="1612129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DACCC840-02B9-9347-A187-13CCE6930F7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6" y="2257159"/>
            <a:ext cx="1638998" cy="16210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21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DC85F51-7DB1-D044-9888-EDAE0115C22A}"/>
              </a:ext>
            </a:extLst>
          </p:cNvPr>
          <p:cNvSpPr/>
          <p:nvPr/>
        </p:nvSpPr>
        <p:spPr>
          <a:xfrm>
            <a:off x="2597036" y="2754702"/>
            <a:ext cx="699247" cy="6992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38A4AD9-3CF5-DD44-8237-3FD5227857FA}"/>
              </a:ext>
            </a:extLst>
          </p:cNvPr>
          <p:cNvSpPr/>
          <p:nvPr/>
        </p:nvSpPr>
        <p:spPr>
          <a:xfrm>
            <a:off x="1089211" y="2355181"/>
            <a:ext cx="699247" cy="6992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52E087-8353-F840-B6F7-4D172AE6A16D}"/>
              </a:ext>
            </a:extLst>
          </p:cNvPr>
          <p:cNvSpPr/>
          <p:nvPr/>
        </p:nvSpPr>
        <p:spPr>
          <a:xfrm>
            <a:off x="1089211" y="3453949"/>
            <a:ext cx="699247" cy="6992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2091C1-E2C8-1E48-B114-47B30EFFA9E1}"/>
              </a:ext>
            </a:extLst>
          </p:cNvPr>
          <p:cNvSpPr/>
          <p:nvPr/>
        </p:nvSpPr>
        <p:spPr>
          <a:xfrm>
            <a:off x="1089211" y="4552717"/>
            <a:ext cx="699247" cy="6992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99C856-4DEE-FA47-AF74-0AA503C53FB6}"/>
              </a:ext>
            </a:extLst>
          </p:cNvPr>
          <p:cNvSpPr/>
          <p:nvPr/>
        </p:nvSpPr>
        <p:spPr>
          <a:xfrm>
            <a:off x="2597036" y="4153196"/>
            <a:ext cx="699247" cy="6992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13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0659C1E-1D0D-5140-A7FC-A0973694E567}"/>
              </a:ext>
            </a:extLst>
          </p:cNvPr>
          <p:cNvSpPr/>
          <p:nvPr/>
        </p:nvSpPr>
        <p:spPr>
          <a:xfrm>
            <a:off x="1587529" y="3079376"/>
            <a:ext cx="699247" cy="6992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412AEC7A-87DA-9E48-A2E5-475EB4FE9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202" y="876644"/>
            <a:ext cx="1753583" cy="1869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2B129-C4A1-0F4F-A1EE-5B59D990B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09" y="2278749"/>
            <a:ext cx="5562291" cy="5115284"/>
          </a:xfrm>
          <a:prstGeom prst="rect">
            <a:avLst/>
          </a:prstGeom>
        </p:spPr>
      </p:pic>
      <p:pic>
        <p:nvPicPr>
          <p:cNvPr id="14" name="Picture 13" descr="A picture containing dark, umbrella, sitting, orange&#10;&#10;Description automatically generated">
            <a:extLst>
              <a:ext uri="{FF2B5EF4-FFF2-40B4-BE49-F238E27FC236}">
                <a16:creationId xmlns:a16="http://schemas.microsoft.com/office/drawing/2014/main" id="{ABD0664B-1433-5847-8FAA-6E106BA1F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87" y="3535443"/>
            <a:ext cx="1803400" cy="2057400"/>
          </a:xfrm>
          <a:prstGeom prst="rect">
            <a:avLst/>
          </a:prstGeom>
        </p:spPr>
      </p:pic>
      <p:pic>
        <p:nvPicPr>
          <p:cNvPr id="16" name="Picture 15" descr="A picture containing object, dark, sitting, green&#10;&#10;Description automatically generated">
            <a:extLst>
              <a:ext uri="{FF2B5EF4-FFF2-40B4-BE49-F238E27FC236}">
                <a16:creationId xmlns:a16="http://schemas.microsoft.com/office/drawing/2014/main" id="{934F01A5-1F4F-E54F-B959-5548ABA17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87" y="4242023"/>
            <a:ext cx="1803400" cy="2057400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B783F169-4121-4F4E-8E2D-826791CDE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54" y="3252883"/>
            <a:ext cx="1803400" cy="2057400"/>
          </a:xfrm>
          <a:prstGeom prst="rect">
            <a:avLst/>
          </a:prstGeom>
        </p:spPr>
      </p:pic>
      <p:pic>
        <p:nvPicPr>
          <p:cNvPr id="20" name="Picture 19" descr="A picture containing object, dark, sitting, lamp&#10;&#10;Description automatically generated">
            <a:extLst>
              <a:ext uri="{FF2B5EF4-FFF2-40B4-BE49-F238E27FC236}">
                <a16:creationId xmlns:a16="http://schemas.microsoft.com/office/drawing/2014/main" id="{B696F261-DB52-5F48-99AD-725A0C150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23" y="3575921"/>
            <a:ext cx="1803400" cy="2057400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6347BAFC-7A2A-E540-BC25-024DB096D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2" y="4154016"/>
            <a:ext cx="1803400" cy="205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57144C-815A-8843-813F-0E26625FD4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437" y="4837191"/>
            <a:ext cx="1368990" cy="1699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142C1E-5FCD-554E-9806-26D6DFECE7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53" y="4837192"/>
            <a:ext cx="1638998" cy="16997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2116A8E-4E9C-2240-BE4B-5C103E2CDF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070943" y="876644"/>
            <a:ext cx="1638998" cy="18698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5C5E2D0-D04A-1D4B-AF2E-DAE246DB79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95150" y="2733720"/>
            <a:ext cx="1656327" cy="18896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2C2401-A721-5743-AEC0-6B70D3643F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914262" y="2770909"/>
            <a:ext cx="1638998" cy="1815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4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412AEC7A-87DA-9E48-A2E5-475EB4FE9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91558"/>
            <a:ext cx="2298700" cy="2451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2B129-C4A1-0F4F-A1EE-5B59D990B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09" y="2278749"/>
            <a:ext cx="5562291" cy="5115284"/>
          </a:xfrm>
          <a:prstGeom prst="rect">
            <a:avLst/>
          </a:prstGeom>
        </p:spPr>
      </p:pic>
      <p:pic>
        <p:nvPicPr>
          <p:cNvPr id="14" name="Picture 13" descr="A picture containing dark, umbrella, sitting, orange&#10;&#10;Description automatically generated">
            <a:extLst>
              <a:ext uri="{FF2B5EF4-FFF2-40B4-BE49-F238E27FC236}">
                <a16:creationId xmlns:a16="http://schemas.microsoft.com/office/drawing/2014/main" id="{ABD0664B-1433-5847-8FAA-6E106BA1F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5046" y="4045584"/>
            <a:ext cx="1803400" cy="2057400"/>
          </a:xfrm>
          <a:prstGeom prst="rect">
            <a:avLst/>
          </a:prstGeom>
        </p:spPr>
      </p:pic>
      <p:pic>
        <p:nvPicPr>
          <p:cNvPr id="16" name="Picture 15" descr="A picture containing object, dark, sitting, green&#10;&#10;Description automatically generated">
            <a:extLst>
              <a:ext uri="{FF2B5EF4-FFF2-40B4-BE49-F238E27FC236}">
                <a16:creationId xmlns:a16="http://schemas.microsoft.com/office/drawing/2014/main" id="{934F01A5-1F4F-E54F-B959-5548ABA17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9626" y="4856740"/>
            <a:ext cx="1803400" cy="2057400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B783F169-4121-4F4E-8E2D-826791CDE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234" y="3828040"/>
            <a:ext cx="1803400" cy="2057400"/>
          </a:xfrm>
          <a:prstGeom prst="rect">
            <a:avLst/>
          </a:prstGeom>
        </p:spPr>
      </p:pic>
      <p:pic>
        <p:nvPicPr>
          <p:cNvPr id="20" name="Picture 19" descr="A picture containing object, dark, sitting, lamp&#10;&#10;Description automatically generated">
            <a:extLst>
              <a:ext uri="{FF2B5EF4-FFF2-40B4-BE49-F238E27FC236}">
                <a16:creationId xmlns:a16="http://schemas.microsoft.com/office/drawing/2014/main" id="{B696F261-DB52-5F48-99AD-725A0C150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043" y="4685258"/>
            <a:ext cx="1803400" cy="2057400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6347BAFC-7A2A-E540-BC25-024DB096D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735" y="5102715"/>
            <a:ext cx="1803400" cy="205740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669631E-13C5-574F-A98D-9D6A6736B776}"/>
              </a:ext>
            </a:extLst>
          </p:cNvPr>
          <p:cNvSpPr/>
          <p:nvPr/>
        </p:nvSpPr>
        <p:spPr>
          <a:xfrm rot="5400000">
            <a:off x="1485658" y="508074"/>
            <a:ext cx="2319514" cy="3522339"/>
          </a:xfrm>
          <a:prstGeom prst="roundRect">
            <a:avLst/>
          </a:prstGeom>
          <a:solidFill>
            <a:srgbClr val="EFCBAF"/>
          </a:solidFill>
          <a:ln w="38100">
            <a:solidFill>
              <a:srgbClr val="EFC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E0823E-C250-7F4D-B563-64032A701F80}"/>
              </a:ext>
            </a:extLst>
          </p:cNvPr>
          <p:cNvSpPr/>
          <p:nvPr/>
        </p:nvSpPr>
        <p:spPr>
          <a:xfrm rot="5400000">
            <a:off x="1648035" y="705934"/>
            <a:ext cx="1994759" cy="312661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949D29-683A-8B42-9935-7F76927E7B79}"/>
              </a:ext>
            </a:extLst>
          </p:cNvPr>
          <p:cNvCxnSpPr>
            <a:cxnSpLocks/>
          </p:cNvCxnSpPr>
          <p:nvPr/>
        </p:nvCxnSpPr>
        <p:spPr>
          <a:xfrm>
            <a:off x="1787857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1C651C-4777-FB40-9AED-613C77D57D37}"/>
              </a:ext>
            </a:extLst>
          </p:cNvPr>
          <p:cNvCxnSpPr>
            <a:cxnSpLocks/>
          </p:cNvCxnSpPr>
          <p:nvPr/>
        </p:nvCxnSpPr>
        <p:spPr>
          <a:xfrm>
            <a:off x="2602173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9F77B6-DE65-2640-9B81-9FA2A5257F2B}"/>
              </a:ext>
            </a:extLst>
          </p:cNvPr>
          <p:cNvCxnSpPr>
            <a:cxnSpLocks/>
          </p:cNvCxnSpPr>
          <p:nvPr/>
        </p:nvCxnSpPr>
        <p:spPr>
          <a:xfrm>
            <a:off x="3416490" y="1723333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D0E57E71-32D5-FE4E-B98E-C69D7BF1B7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94" y="1109486"/>
            <a:ext cx="2324100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24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-1.85185E-6 L 0.72276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3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1.85185E-6 L 0.82436 -0.04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18" y="-208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1.48148E-6 L 0.80225 -0.1217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12" y="-608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-4.81481E-6 L 0.69343 -0.0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63" y="-463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1.85185E-6 L 0.91666 -0.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-7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AEC7A-87DA-9E48-A2E5-475EB4FE9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102" y="4291558"/>
            <a:ext cx="2148495" cy="2451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2B129-C4A1-0F4F-A1EE-5B59D990B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09" y="2278749"/>
            <a:ext cx="5562291" cy="5115284"/>
          </a:xfrm>
          <a:prstGeom prst="rect">
            <a:avLst/>
          </a:prstGeom>
        </p:spPr>
      </p:pic>
      <p:pic>
        <p:nvPicPr>
          <p:cNvPr id="14" name="Picture 13" descr="A picture containing dark, umbrella, sitting, orange&#10;&#10;Description automatically generated">
            <a:extLst>
              <a:ext uri="{FF2B5EF4-FFF2-40B4-BE49-F238E27FC236}">
                <a16:creationId xmlns:a16="http://schemas.microsoft.com/office/drawing/2014/main" id="{ABD0664B-1433-5847-8FAA-6E106BA1F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5046" y="4045584"/>
            <a:ext cx="1803400" cy="2057400"/>
          </a:xfrm>
          <a:prstGeom prst="rect">
            <a:avLst/>
          </a:prstGeom>
        </p:spPr>
      </p:pic>
      <p:pic>
        <p:nvPicPr>
          <p:cNvPr id="16" name="Picture 15" descr="A picture containing object, dark, sitting, green&#10;&#10;Description automatically generated">
            <a:extLst>
              <a:ext uri="{FF2B5EF4-FFF2-40B4-BE49-F238E27FC236}">
                <a16:creationId xmlns:a16="http://schemas.microsoft.com/office/drawing/2014/main" id="{934F01A5-1F4F-E54F-B959-5548ABA17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9626" y="4856740"/>
            <a:ext cx="1803400" cy="2057400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B783F169-4121-4F4E-8E2D-826791CDE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234" y="3828040"/>
            <a:ext cx="1803400" cy="2057400"/>
          </a:xfrm>
          <a:prstGeom prst="rect">
            <a:avLst/>
          </a:prstGeom>
        </p:spPr>
      </p:pic>
      <p:pic>
        <p:nvPicPr>
          <p:cNvPr id="20" name="Picture 19" descr="A picture containing object, dark, sitting, lamp&#10;&#10;Description automatically generated">
            <a:extLst>
              <a:ext uri="{FF2B5EF4-FFF2-40B4-BE49-F238E27FC236}">
                <a16:creationId xmlns:a16="http://schemas.microsoft.com/office/drawing/2014/main" id="{B696F261-DB52-5F48-99AD-725A0C150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043" y="4685258"/>
            <a:ext cx="1803400" cy="2057400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6347BAFC-7A2A-E540-BC25-024DB096D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735" y="5102715"/>
            <a:ext cx="1803400" cy="205740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669631E-13C5-574F-A98D-9D6A6736B776}"/>
              </a:ext>
            </a:extLst>
          </p:cNvPr>
          <p:cNvSpPr/>
          <p:nvPr/>
        </p:nvSpPr>
        <p:spPr>
          <a:xfrm rot="5400000">
            <a:off x="1485658" y="508074"/>
            <a:ext cx="2319514" cy="3522339"/>
          </a:xfrm>
          <a:prstGeom prst="roundRect">
            <a:avLst/>
          </a:prstGeom>
          <a:solidFill>
            <a:srgbClr val="EFCBAF"/>
          </a:solidFill>
          <a:ln w="38100">
            <a:solidFill>
              <a:srgbClr val="EFC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E0823E-C250-7F4D-B563-64032A701F80}"/>
              </a:ext>
            </a:extLst>
          </p:cNvPr>
          <p:cNvSpPr/>
          <p:nvPr/>
        </p:nvSpPr>
        <p:spPr>
          <a:xfrm rot="5400000">
            <a:off x="1648035" y="705934"/>
            <a:ext cx="1994759" cy="312661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949D29-683A-8B42-9935-7F76927E7B79}"/>
              </a:ext>
            </a:extLst>
          </p:cNvPr>
          <p:cNvCxnSpPr>
            <a:cxnSpLocks/>
          </p:cNvCxnSpPr>
          <p:nvPr/>
        </p:nvCxnSpPr>
        <p:spPr>
          <a:xfrm>
            <a:off x="1721357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1C651C-4777-FB40-9AED-613C77D57D37}"/>
              </a:ext>
            </a:extLst>
          </p:cNvPr>
          <p:cNvCxnSpPr>
            <a:cxnSpLocks/>
          </p:cNvCxnSpPr>
          <p:nvPr/>
        </p:nvCxnSpPr>
        <p:spPr>
          <a:xfrm>
            <a:off x="2370453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9F77B6-DE65-2640-9B81-9FA2A5257F2B}"/>
              </a:ext>
            </a:extLst>
          </p:cNvPr>
          <p:cNvCxnSpPr>
            <a:cxnSpLocks/>
          </p:cNvCxnSpPr>
          <p:nvPr/>
        </p:nvCxnSpPr>
        <p:spPr>
          <a:xfrm>
            <a:off x="3019549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ACF059-8F79-684C-8F7C-A1C24F491368}"/>
              </a:ext>
            </a:extLst>
          </p:cNvPr>
          <p:cNvCxnSpPr>
            <a:cxnSpLocks/>
          </p:cNvCxnSpPr>
          <p:nvPr/>
        </p:nvCxnSpPr>
        <p:spPr>
          <a:xfrm>
            <a:off x="3668645" y="17271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59C6BED-5F0C-6D45-AA16-BDA353E30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11" y="1143000"/>
            <a:ext cx="2324100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8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-1.85185E-6 L 0.90818 -0.089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01" y="-449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1.85185E-6 L 0.82436 -0.04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18" y="-208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1.48148E-6 L 0.60305 -0.210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44" y="-105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-4.81481E-6 L 1.03269 -0.117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35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1.85185E-6 L 0.91875 -0.1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29" y="-625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room&#10;&#10;Description automatically generated">
            <a:extLst>
              <a:ext uri="{FF2B5EF4-FFF2-40B4-BE49-F238E27FC236}">
                <a16:creationId xmlns:a16="http://schemas.microsoft.com/office/drawing/2014/main" id="{86575F50-69A1-B84E-8499-E1CE94712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40906"/>
            <a:ext cx="2298700" cy="2451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811016-D3E2-7D4E-80BD-AE2741096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102" y="3588789"/>
            <a:ext cx="2148495" cy="2451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C5E1EEC-5257-46B0-BB92-7D19E8A143F0}"/>
              </a:ext>
            </a:extLst>
          </p:cNvPr>
          <p:cNvGrpSpPr/>
          <p:nvPr/>
        </p:nvGrpSpPr>
        <p:grpSpPr>
          <a:xfrm>
            <a:off x="2095304" y="1596980"/>
            <a:ext cx="4230082" cy="1736424"/>
            <a:chOff x="2095304" y="1596980"/>
            <a:chExt cx="4230082" cy="17364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AF1656-A709-E248-B529-2B67898EA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5795"/>
            <a:stretch/>
          </p:blipFill>
          <p:spPr>
            <a:xfrm>
              <a:off x="2095304" y="1599508"/>
              <a:ext cx="2627526" cy="1733896"/>
            </a:xfrm>
            <a:prstGeom prst="rect">
              <a:avLst/>
            </a:prstGeom>
          </p:spPr>
        </p:pic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0FBB6B5-DF11-4D6C-A2BA-2C6F1EA85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022" y="1596980"/>
              <a:ext cx="1765364" cy="173642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D3511-A2BF-433E-88CC-9A32F6AE045B}"/>
              </a:ext>
            </a:extLst>
          </p:cNvPr>
          <p:cNvGrpSpPr/>
          <p:nvPr/>
        </p:nvGrpSpPr>
        <p:grpSpPr>
          <a:xfrm>
            <a:off x="2095304" y="4050608"/>
            <a:ext cx="4069826" cy="1861589"/>
            <a:chOff x="2095304" y="4050608"/>
            <a:chExt cx="4069826" cy="18615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924DFD-75E2-3140-AD8B-E97244225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32245"/>
            <a:stretch/>
          </p:blipFill>
          <p:spPr>
            <a:xfrm>
              <a:off x="2095304" y="4050608"/>
              <a:ext cx="2627526" cy="1733896"/>
            </a:xfrm>
            <a:prstGeom prst="rect">
              <a:avLst/>
            </a:prstGeom>
          </p:spPr>
        </p:pic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AA85FC9C-2DEB-4E54-9310-0D6CBFDC7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478" y="4128277"/>
              <a:ext cx="1813652" cy="178392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006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AEC7A-87DA-9E48-A2E5-475EB4FE9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102" y="4327350"/>
            <a:ext cx="2148495" cy="2379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2B129-C4A1-0F4F-A1EE-5B59D990B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09" y="2278749"/>
            <a:ext cx="5562291" cy="5115284"/>
          </a:xfrm>
          <a:prstGeom prst="rect">
            <a:avLst/>
          </a:prstGeom>
        </p:spPr>
      </p:pic>
      <p:pic>
        <p:nvPicPr>
          <p:cNvPr id="14" name="Picture 13" descr="A picture containing dark, umbrella, sitting, orange&#10;&#10;Description automatically generated">
            <a:extLst>
              <a:ext uri="{FF2B5EF4-FFF2-40B4-BE49-F238E27FC236}">
                <a16:creationId xmlns:a16="http://schemas.microsoft.com/office/drawing/2014/main" id="{ABD0664B-1433-5847-8FAA-6E106BA1F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5046" y="4045584"/>
            <a:ext cx="1803400" cy="2057400"/>
          </a:xfrm>
          <a:prstGeom prst="rect">
            <a:avLst/>
          </a:prstGeom>
        </p:spPr>
      </p:pic>
      <p:pic>
        <p:nvPicPr>
          <p:cNvPr id="16" name="Picture 15" descr="A picture containing object, dark, sitting, green&#10;&#10;Description automatically generated">
            <a:extLst>
              <a:ext uri="{FF2B5EF4-FFF2-40B4-BE49-F238E27FC236}">
                <a16:creationId xmlns:a16="http://schemas.microsoft.com/office/drawing/2014/main" id="{934F01A5-1F4F-E54F-B959-5548ABA17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9626" y="4856740"/>
            <a:ext cx="1803400" cy="2057400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B783F169-4121-4F4E-8E2D-826791CDE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234" y="3828040"/>
            <a:ext cx="1803400" cy="2057400"/>
          </a:xfrm>
          <a:prstGeom prst="rect">
            <a:avLst/>
          </a:prstGeom>
        </p:spPr>
      </p:pic>
      <p:pic>
        <p:nvPicPr>
          <p:cNvPr id="20" name="Picture 19" descr="A picture containing object, dark, sitting, lamp&#10;&#10;Description automatically generated">
            <a:extLst>
              <a:ext uri="{FF2B5EF4-FFF2-40B4-BE49-F238E27FC236}">
                <a16:creationId xmlns:a16="http://schemas.microsoft.com/office/drawing/2014/main" id="{B696F261-DB52-5F48-99AD-725A0C150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043" y="4685258"/>
            <a:ext cx="1803400" cy="2057400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6347BAFC-7A2A-E540-BC25-024DB096D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735" y="5102715"/>
            <a:ext cx="1803400" cy="205740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669631E-13C5-574F-A98D-9D6A6736B776}"/>
              </a:ext>
            </a:extLst>
          </p:cNvPr>
          <p:cNvSpPr/>
          <p:nvPr/>
        </p:nvSpPr>
        <p:spPr>
          <a:xfrm rot="5400000">
            <a:off x="1485658" y="508074"/>
            <a:ext cx="2319514" cy="3522339"/>
          </a:xfrm>
          <a:prstGeom prst="roundRect">
            <a:avLst/>
          </a:prstGeom>
          <a:solidFill>
            <a:srgbClr val="EFCBAF"/>
          </a:solidFill>
          <a:ln w="38100">
            <a:solidFill>
              <a:srgbClr val="EFC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E0823E-C250-7F4D-B563-64032A701F80}"/>
              </a:ext>
            </a:extLst>
          </p:cNvPr>
          <p:cNvSpPr/>
          <p:nvPr/>
        </p:nvSpPr>
        <p:spPr>
          <a:xfrm rot="5400000">
            <a:off x="1648035" y="705934"/>
            <a:ext cx="1994759" cy="312661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949D29-683A-8B42-9935-7F76927E7B79}"/>
              </a:ext>
            </a:extLst>
          </p:cNvPr>
          <p:cNvCxnSpPr>
            <a:cxnSpLocks/>
          </p:cNvCxnSpPr>
          <p:nvPr/>
        </p:nvCxnSpPr>
        <p:spPr>
          <a:xfrm>
            <a:off x="1588357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1C651C-4777-FB40-9AED-613C77D57D37}"/>
              </a:ext>
            </a:extLst>
          </p:cNvPr>
          <p:cNvCxnSpPr>
            <a:cxnSpLocks/>
          </p:cNvCxnSpPr>
          <p:nvPr/>
        </p:nvCxnSpPr>
        <p:spPr>
          <a:xfrm>
            <a:off x="2133523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9F77B6-DE65-2640-9B81-9FA2A5257F2B}"/>
              </a:ext>
            </a:extLst>
          </p:cNvPr>
          <p:cNvCxnSpPr>
            <a:cxnSpLocks/>
          </p:cNvCxnSpPr>
          <p:nvPr/>
        </p:nvCxnSpPr>
        <p:spPr>
          <a:xfrm>
            <a:off x="2678689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ACF059-8F79-684C-8F7C-A1C24F491368}"/>
              </a:ext>
            </a:extLst>
          </p:cNvPr>
          <p:cNvCxnSpPr>
            <a:cxnSpLocks/>
          </p:cNvCxnSpPr>
          <p:nvPr/>
        </p:nvCxnSpPr>
        <p:spPr>
          <a:xfrm>
            <a:off x="3223855" y="17271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59C6BED-5F0C-6D45-AA16-BDA353E30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4642" y="843742"/>
            <a:ext cx="2311259" cy="2286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6B0751-2E0A-264B-B736-36E1204EA3AB}"/>
              </a:ext>
            </a:extLst>
          </p:cNvPr>
          <p:cNvCxnSpPr>
            <a:cxnSpLocks/>
          </p:cNvCxnSpPr>
          <p:nvPr/>
        </p:nvCxnSpPr>
        <p:spPr>
          <a:xfrm>
            <a:off x="3769023" y="17271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39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-1.85185E-6 L 0.98542 -0.0701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63" y="-35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5 -0.02222 L 0.84391 -0.063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18" y="-208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1.48148E-6 L 0.77901 -0.185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42" y="-93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 -4.81481E-6 L 1.06955 -0.117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88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1.85185E-6 L 0.88189 -0.0891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87" y="-446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AEC7A-87DA-9E48-A2E5-475EB4FE9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6475" y="4229850"/>
            <a:ext cx="2171211" cy="2477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2B129-C4A1-0F4F-A1EE-5B59D990B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09" y="2278749"/>
            <a:ext cx="5562291" cy="5115284"/>
          </a:xfrm>
          <a:prstGeom prst="rect">
            <a:avLst/>
          </a:prstGeom>
        </p:spPr>
      </p:pic>
      <p:pic>
        <p:nvPicPr>
          <p:cNvPr id="14" name="Picture 13" descr="A picture containing dark, umbrella, sitting, orange&#10;&#10;Description automatically generated">
            <a:extLst>
              <a:ext uri="{FF2B5EF4-FFF2-40B4-BE49-F238E27FC236}">
                <a16:creationId xmlns:a16="http://schemas.microsoft.com/office/drawing/2014/main" id="{ABD0664B-1433-5847-8FAA-6E106BA1F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5046" y="4045584"/>
            <a:ext cx="1803400" cy="2057400"/>
          </a:xfrm>
          <a:prstGeom prst="rect">
            <a:avLst/>
          </a:prstGeom>
        </p:spPr>
      </p:pic>
      <p:pic>
        <p:nvPicPr>
          <p:cNvPr id="16" name="Picture 15" descr="A picture containing object, dark, sitting, green&#10;&#10;Description automatically generated">
            <a:extLst>
              <a:ext uri="{FF2B5EF4-FFF2-40B4-BE49-F238E27FC236}">
                <a16:creationId xmlns:a16="http://schemas.microsoft.com/office/drawing/2014/main" id="{934F01A5-1F4F-E54F-B959-5548ABA17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9626" y="4856740"/>
            <a:ext cx="1803400" cy="2057400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B783F169-4121-4F4E-8E2D-826791CDE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234" y="3828040"/>
            <a:ext cx="1803400" cy="2057400"/>
          </a:xfrm>
          <a:prstGeom prst="rect">
            <a:avLst/>
          </a:prstGeom>
        </p:spPr>
      </p:pic>
      <p:pic>
        <p:nvPicPr>
          <p:cNvPr id="20" name="Picture 19" descr="A picture containing object, dark, sitting, lamp&#10;&#10;Description automatically generated">
            <a:extLst>
              <a:ext uri="{FF2B5EF4-FFF2-40B4-BE49-F238E27FC236}">
                <a16:creationId xmlns:a16="http://schemas.microsoft.com/office/drawing/2014/main" id="{B696F261-DB52-5F48-99AD-725A0C150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043" y="4685258"/>
            <a:ext cx="1803400" cy="2057400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6347BAFC-7A2A-E540-BC25-024DB096D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735" y="5102715"/>
            <a:ext cx="1803400" cy="205740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669631E-13C5-574F-A98D-9D6A6736B776}"/>
              </a:ext>
            </a:extLst>
          </p:cNvPr>
          <p:cNvSpPr/>
          <p:nvPr/>
        </p:nvSpPr>
        <p:spPr>
          <a:xfrm rot="5400000">
            <a:off x="1485658" y="508074"/>
            <a:ext cx="2319514" cy="3522339"/>
          </a:xfrm>
          <a:prstGeom prst="roundRect">
            <a:avLst/>
          </a:prstGeom>
          <a:solidFill>
            <a:srgbClr val="EFCBAF"/>
          </a:solidFill>
          <a:ln w="38100">
            <a:solidFill>
              <a:srgbClr val="EFC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E0823E-C250-7F4D-B563-64032A701F80}"/>
              </a:ext>
            </a:extLst>
          </p:cNvPr>
          <p:cNvSpPr/>
          <p:nvPr/>
        </p:nvSpPr>
        <p:spPr>
          <a:xfrm rot="5400000">
            <a:off x="1648035" y="705934"/>
            <a:ext cx="1994759" cy="312661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C6BED-5F0C-6D45-AA16-BDA353E30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7120" y="1109486"/>
            <a:ext cx="2311259" cy="2261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557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-1.85185E-6 L 0.70289 -0.0199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44" y="-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5 -0.02222 L 0.58109 -0.077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7" y="-27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1.48148E-6 L 0.51475 -0.185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37" y="-93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05 -0.03912 L 0.51571 -0.156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88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32 -0.18889 L 0.60657 -0.278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87" y="-446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5.9|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7|26.3|2.3|4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1|26|2.2|1|3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1.4|8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|6.2|6.9|5.3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1|26.3|2.5|1|0.9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3|29.2|2.6|0.8|0.9|1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3.5|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7.4|25|2.1|0.8|0.8|0.8|0.8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7|36.7|4.6|8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0</Words>
  <Application>Microsoft Macintosh PowerPoint</Application>
  <PresentationFormat>A4 Paper (210x297 mm)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Hamilton</dc:creator>
  <cp:lastModifiedBy>Mary-Kate Connolly</cp:lastModifiedBy>
  <cp:revision>65</cp:revision>
  <dcterms:created xsi:type="dcterms:W3CDTF">2020-04-02T20:19:37Z</dcterms:created>
  <dcterms:modified xsi:type="dcterms:W3CDTF">2021-01-07T13:24:50Z</dcterms:modified>
</cp:coreProperties>
</file>