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82" r:id="rId2"/>
    <p:sldId id="257" r:id="rId3"/>
    <p:sldId id="258" r:id="rId4"/>
    <p:sldId id="259" r:id="rId5"/>
    <p:sldId id="260"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82" d="100"/>
          <a:sy n="82" d="100"/>
        </p:scale>
        <p:origin x="11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2560" units="cm"/>
          <inkml:channel name="Y" type="integer" max="1080" units="cm"/>
          <inkml:channel name="T" type="integer" max="2.14748E9" units="dev"/>
        </inkml:traceFormat>
        <inkml:channelProperties>
          <inkml:channelProperty channel="X" name="resolution" value="44.13793" units="1/cm"/>
          <inkml:channelProperty channel="Y" name="resolution" value="45" units="1/cm"/>
          <inkml:channelProperty channel="T" name="resolution" value="1" units="1/dev"/>
        </inkml:channelProperties>
      </inkml:inkSource>
      <inkml:timestamp xml:id="ts0" timeString="2021-02-25T16:44:15.792"/>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3404 80 0,'21'0'63,"-42"0"62,-1 0-109,-21 0-1,0 0-15,-22 0 0,22 0 16,0-22-16,0 22 15,-21 0-15,21 0 16,0 0-16,0 0 16,0-22-16,-22 22 15,22 0-15,0 0 16,0 0-16,0 0 16,0 0-16,0 0 15,-22 0-15,22 0 0,0 0 16,-22 0-16,22 0 15,0 0-15,0 0 16,0 0-16,0 0 16,22 0-16,-22 0 15,0 0-15,21 0 16,-21 0-16,21 0 16,-21 0-16,22 0 15,-22 0-15,0 0 16,21 0-16,-21 0 15,0-21-15,0 21 16,0 0-16,0 0 16,0 0-16,0 0 15,0 0-15,0 0 0,0 0 16,0 0-16,0 0 16,0 0-16,0 0 15,-1 0-15,1 0 16,22 0-16,-22 0 15,0 0-15,0 0 16,21 0-16,-21 0 16,22 0-16,-22 0 15,21 0-15,1 0 16,-23 0-16,23 0 16,-1 0-16,-21 0 15,22 21-15,-1-21 0,1 0 16,-1 0-16,-21 0 15,22 0 1,-1 0-16,1 0 16,-1 0-1,1 0-15,-1 0 0,1 0 16,-1 0 0,0 0-16,1 0 31,-1 0-31,1 0 0,-1 0 15,1 22-15,-1-22 16,1 0-16,-1 0 16,1 0-16,-1 0 15,1 0-15,-1 0 32,1 0-32,-1 0 31,44 0 31,-1 0-46,44 0-16,-1 0 16</inkml:trace>
</inkml:ink>
</file>

<file path=ppt/ink/ink2.xml><?xml version="1.0" encoding="utf-8"?>
<inkml:ink xmlns:inkml="http://www.w3.org/2003/InkML">
  <inkml:definitions>
    <inkml:context xml:id="ctx0">
      <inkml:inkSource xml:id="inkSrc0">
        <inkml:traceFormat>
          <inkml:channel name="X" type="integer" max="2560" units="cm"/>
          <inkml:channel name="Y" type="integer" max="1080" units="cm"/>
          <inkml:channel name="T" type="integer" max="2.14748E9" units="dev"/>
        </inkml:traceFormat>
        <inkml:channelProperties>
          <inkml:channelProperty channel="X" name="resolution" value="44.13793" units="1/cm"/>
          <inkml:channelProperty channel="Y" name="resolution" value="45" units="1/cm"/>
          <inkml:channelProperty channel="T" name="resolution" value="1" units="1/dev"/>
        </inkml:channelProperties>
      </inkml:inkSource>
      <inkml:timestamp xml:id="ts0" timeString="2021-02-25T16:44:23.129"/>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4585 25 0,'0'-21'63,"22"21"-48,-1 0 17,-42 0 77,-1 0-109,-21 0 0,22 21 16,-22-21-1,0 0-15,-22 0 0,22 0 16,-22 0-16,1 0 15,-1 0-15,1 22 16,-1-22-16,22 0 16,-22 0-16,22 0 15,0 0-15,0 0 16,0 0-16,0 0 16,0 0-16,0 0 15,0 0-15,0 0 16,21 0-16,-21 0 15,0 0-15,0 0 0,0 0 16,0 0-16,0 0 16,22 0-16,-22 0 15,-1 0-15,1 0 16,0 0 0,0 0-16,0 0 0,0 0 15,0 0-15,0 0 16,0 0-16,-22 0 15,22 0-15,0 0 16,22 0-16,-22 0 16,21 0-16,-21 0 15,22 0-15,-1 0 16,1 0-16,-1 0 0,-21 0 16,22 0-16,-22 0 15,21 0-15,-21 0 16,21 0-16,1 0 15,-22 0-15,21 0 16,1 0-16,-1 0 16,1 0-16,-1 0 15,1 0-15,-1 0 16,1 0-16,-1 0 16,1 0-16,-1 0 15,1 0 1,-1 0-16,0 0 15,1 0-15,-1 0 0,1 0 16,-22 0-16,0 0 16,0 0-16,0 0 15,0 0 1,-22 0-16,22 0 0,0 0 16,-22 0-16,22 0 15,22 0-15,-22 0 16,21 0-16,-21 0 15,22 0-15,-1 0 16,1 0-16,-1 0 16,1 0-16,-1 21 15,1-21-15,-1 0 16,0 0-16,1 0 0,-1 0 16,1 0-1,-1 0-15,1 0 16,-1 0-16,-21 0 15,22 0 1,-1 0-16,-21 0 0,22 0 16,-22 0-16,0 0 15,-1 0-15,1 0 16,0 0-16,0 0 16,0 0-16,0 0 15,0 0-15,0 0 16,0 0-16,22 0 15,-23 0-15,23 0 16,-1 0-16,1 0 16,-1 0-16,1 0 15,-1 0 1,1 0-16,-1 0 16,22 22 46,22-22-62,21 0 16,21 0-16</inkml:trace>
</inkml:ink>
</file>

<file path=ppt/ink/ink3.xml><?xml version="1.0" encoding="utf-8"?>
<inkml:ink xmlns:inkml="http://www.w3.org/2003/InkML">
  <inkml:definitions>
    <inkml:context xml:id="ctx0">
      <inkml:inkSource xml:id="inkSrc0">
        <inkml:traceFormat>
          <inkml:channel name="X" type="integer" max="2560" units="cm"/>
          <inkml:channel name="Y" type="integer" max="1080" units="cm"/>
          <inkml:channel name="T" type="integer" max="2.14748E9" units="dev"/>
        </inkml:traceFormat>
        <inkml:channelProperties>
          <inkml:channelProperty channel="X" name="resolution" value="44.13793" units="1/cm"/>
          <inkml:channelProperty channel="Y" name="resolution" value="45" units="1/cm"/>
          <inkml:channelProperty channel="T" name="resolution" value="1" units="1/dev"/>
        </inkml:channelProperties>
      </inkml:inkSource>
      <inkml:timestamp xml:id="ts0" timeString="2021-02-25T16:44:26.42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2304 111 0,'21'-22'62,"-42"22"16,-1 0-62,1 0-16,-23-21 16,23 21-16,-22 0 15,0 0-15,0 0 16,0 0-16,0-22 0,0 22 15,-22 0 1,0 0-16,1 0 16,-1 0-16,1 0 15,-1 0-15,1 0 0,-1 0 16,0 0 0,1 0-16,-1 0 0,22 0 15,-21 0-15,21 0 16,-22 0-16,22 0 15,0 0-15,0 0 16,0 0-16,-22 0 16,22 0-16,0 0 15,0 0-15,0 0 16,0 0-16,21 0 16,1 0-16,-1 0 15,1 0-15,-1 22 16,1-22-16,-1 0 15,1 0-15,-1 0 16,1 0-16,-22 0 16,21 0-16,1 0 15,-1 0-15,1 0 16,-1 0-16,1 0 16,-1 0-16,1 0 15,-1 0-15,0 0 16,1 0-1,-1 0 1,1 0 0,-1 0 15,1 0 16,64 0 47,0 0-94</inkml:trace>
</inkml:ink>
</file>

<file path=ppt/ink/ink4.xml><?xml version="1.0" encoding="utf-8"?>
<inkml:ink xmlns:inkml="http://www.w3.org/2003/InkML">
  <inkml:definitions>
    <inkml:context xml:id="ctx0">
      <inkml:inkSource xml:id="inkSrc0">
        <inkml:traceFormat>
          <inkml:channel name="X" type="integer" max="2560" units="cm"/>
          <inkml:channel name="Y" type="integer" max="1080" units="cm"/>
          <inkml:channel name="T" type="integer" max="2.14748E9" units="dev"/>
        </inkml:traceFormat>
        <inkml:channelProperties>
          <inkml:channelProperty channel="X" name="resolution" value="44.13793" units="1/cm"/>
          <inkml:channelProperty channel="Y" name="resolution" value="45" units="1/cm"/>
          <inkml:channelProperty channel="T" name="resolution" value="1" units="1/dev"/>
        </inkml:channelProperties>
      </inkml:inkSource>
      <inkml:timestamp xml:id="ts0" timeString="2021-02-25T16:44:30.79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3918 46 0,'0'-22'157,"-22"22"-157,0 0 15,1 0 1,-22 0-1,21 0-15,-21-21 0,0 21 16,0 0-16,-21 0 16,21 0-16,0 0 15,-1 0-15,1 0 16,0 0-16,-21 21 16,42-21-16,-21 0 15,0 0-15,0 0 0,0 0 16,0 0-16,0 0 15,0 0 1,0 0-16,0 0 0,-22 22 16,44-22-16,-22 0 15,0 0-15,0 0 16,21 0 0,-21 0-16,0 0 0,21 0 15,-21 0-15,22 0 16,-22 0-16,21 0 15,-21 0-15,22 0 16,-22 0-16,21 0 16,1 0-16,-1 0 15,1 0-15,-1 0 0,0 0 16,1 0-16,-1 0 16,1 0-1,-1 0-15,1 0 0,-1 0 16,1 21-16,-1-21 15,1 0-15,-22 0 16,21 0-16,1 0 16,-1 0-16,-21 0 15,22 0-15,-1 0 16,-21 0-16,21 0 16,-21 0-16,22 0 15,-22 0-15,21 0 0,1 0 16,-22 0-1,21 0-15,1 0 16,-22 0-16,21 0 16,-21 0-16,0 0 15,0 0-15,0 0 0,21 0 16,-21 0-16,0 0 16,0 0-16,22 0 15,-22 0-15,0 0 16,0 0-16,-1 0 15,23 0-15,-22 0 16,0 22-16,0-22 16,0 0-16,21 0 0,1 0 15,-22 0 1,0 0-16,21 0 16,1 0-16,-23 0 15,23 0-15,-22 0 16,21 0-16,-21 0 15,22 0-15,-22 0 0,21 0 16,1 0-16,-22 0 16,21 0-1,1 0-15,-1 0 0,1 0 16,-1 0-16,1 0 16,-1 0-1,0 0-15,1 0 16,-1 0-1,1 0 1,64 21 15,0-21-15,22 0-16,21 22 16</inkml:trace>
</inkml:ink>
</file>

<file path=ppt/ink/ink5.xml><?xml version="1.0" encoding="utf-8"?>
<inkml:ink xmlns:inkml="http://www.w3.org/2003/InkML">
  <inkml:definitions>
    <inkml:context xml:id="ctx0">
      <inkml:inkSource xml:id="inkSrc0">
        <inkml:traceFormat>
          <inkml:channel name="X" type="integer" max="2560" units="cm"/>
          <inkml:channel name="Y" type="integer" max="1080" units="cm"/>
          <inkml:channel name="T" type="integer" max="2.14748E9" units="dev"/>
        </inkml:traceFormat>
        <inkml:channelProperties>
          <inkml:channelProperty channel="X" name="resolution" value="44.13793" units="1/cm"/>
          <inkml:channelProperty channel="Y" name="resolution" value="45" units="1/cm"/>
          <inkml:channelProperty channel="T" name="resolution" value="1" units="1/dev"/>
        </inkml:channelProperties>
      </inkml:inkSource>
      <inkml:timestamp xml:id="ts0" timeString="2021-02-25T16:44:39.05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5396 0 0,'21'22'47,"-21"-1"-16,22-21-15,-1 0 15,1 0 0,-22 22-15,-22-22 140,-21 0-156,22 0 16,-1 0-16,-21 0 15,0 0 1,21 0-16,-21 0 15,0 0-15,0 0 0,0 0 16,0 0-16,0 0 16,0 0-1,21 0-15,-21 0 0,22 0 16,-22 0-16,21 0 16,1 0-16,-1 0 15,-21 0-15,22 0 16,-22 0-16,0 0 15,0 0-15,0 0 16,-1 0-16,1 0 0,0 0 16,22 0-16,-22 21 15,21-21 1,1 0-16,-1 0 0,1 0 16,-1 0-1,1 0-15,-1 0 16,1 0-1,-1 0-15,1 0 0,-1 0 16,0 0 0,1 0-16,-1 0 15,-21 0-15,22 0 16,-1 0-16,-21 0 0,22 0 16,-22 0-1,21 0-15,1 0 16,-1 0-16,1 0 15,-1 0-15,1 0 32,-1 0-32,0 0 15,-21 0-15,22 0 16,-22 0-16,21 0 16,-21 0-16,22 0 15,-1 0-15,1 0 16,-1 0-1,1 0-15,-22 0 0,21 0 16,1 22-16,-22-22 16,21 0-16,-21 0 15,21 0-15,1 0 16,-22 0-16,21 0 0,1 0 16,-22 0-16,21 0 15,-21 0-15,0 0 16,22 0-16,-22 0 15,21 0 1,-21 0-16,21 0 16,1 0-16,-22 0 0,21 0 15,1 0-15,-22 0 16,21 0-16,-21 0 16,0 21-16,0-21 15,22 0-15,-23 0 16,1 0-16,0 0 15,0 0-15,0 0 16,0 0-16,-21 0 0,21 22 16,0-22-1,0 0-15,-1 0 16,1 0-16,22 0 16,-22 0-16,21 0 0,-21 0 15,22 0-15,-1 0 16,1 0-16,-1 0 15,-21 0-15,22 0 16,-1 0-16,-21 0 16,21 0-16,1 0 15,-1 0-15,1 0 16,-22 21-16,21-21 16,1 0-16,-1 0 15,1 0 1,-1 0-16,1 0 0,-22 0 15,21 0 1,-21 0-16,22 0 0,-23 0 16,1 0-16,22 0 15,-22 0-15,21 0 16,1 0-16,-1 0 16,-21 0-16,22 0 15,-1 0-15,1 0 16,-1 0-16,-21 0 15,22 0-15,-1 0 16,1 0-16,-1 0 16,0 0-1,1 0-15,-1 0 16,1 0 0,-1-21-16,1 21 15,-1 0-15,1 0 16,-1 0-16,1 0 15,-1 0 1,1 0-16,-1 0 16,1 0-16,-1 0 15,1 0 1,-1 0-16,1 0 16,-1 0-16,0 0 31,1 0-16,-1 0-15,1 0 16,-1 0 0,1 0-1,-1 0 17,1 0-17,-1 0 1,1 0 15,-1 0-15,1 0-1,-1 0 17,44 0 77,-1 21-93,44-21-16</inkml:trace>
</inkml:ink>
</file>

<file path=ppt/ink/ink6.xml><?xml version="1.0" encoding="utf-8"?>
<inkml:ink xmlns:inkml="http://www.w3.org/2003/InkML">
  <inkml:definitions>
    <inkml:context xml:id="ctx0">
      <inkml:inkSource xml:id="inkSrc0">
        <inkml:traceFormat>
          <inkml:channel name="X" type="integer" max="2560" units="cm"/>
          <inkml:channel name="Y" type="integer" max="1080" units="cm"/>
          <inkml:channel name="T" type="integer" max="2.14748E9" units="dev"/>
        </inkml:traceFormat>
        <inkml:channelProperties>
          <inkml:channelProperty channel="X" name="resolution" value="44.13793" units="1/cm"/>
          <inkml:channelProperty channel="Y" name="resolution" value="45" units="1/cm"/>
          <inkml:channelProperty channel="T" name="resolution" value="1" units="1/dev"/>
        </inkml:channelProperties>
      </inkml:inkSource>
      <inkml:timestamp xml:id="ts0" timeString="2021-02-25T16:44:47.993"/>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1722 33 0,'22'0'47,"-1"0"-47,1 0 15,-1 0 16,1 0-15,-1 0 0,1 0-1,-1 0 1,1 0 0,-1 0 30,-42 0 17,-1 0-47,1 0-16,-22 0 15,0 0-15,0 0 16,-22 0-16,22 0 15,0-22-15,-22 22 16,1 0-16,21 0 0,-22 0 16,1 0-1,20 0-15,-20 0 16,21 0-16,0 0 0,0 22 16,0-22-16,0 0 15,0 0 1,0 0-16,-1 0 0,1 21 15,0-21-15,0 0 16,22 0-16,-22 0 16,21 0-16,-21 22 15,22-22-15,-1 0 16,1 0-16,-1 0 16,-21 0-16,21 0 15,-21 0 1,22 0-1,-1 0-15,1 0 0,-1 0 16,1 0-16,-1 0 16,1 0-16,-1 0 15,1 0-15,-1 0 16,1 0 0,-1 0-1,1 0 1,-1 0-1,1 0 1,21 21 0,-22-21-16,1 0 31,-1 0 0,22 22 16</inkml:trace>
</inkml:ink>
</file>

<file path=ppt/ink/ink7.xml><?xml version="1.0" encoding="utf-8"?>
<inkml:ink xmlns:inkml="http://www.w3.org/2003/InkML">
  <inkml:definitions>
    <inkml:context xml:id="ctx0">
      <inkml:inkSource xml:id="inkSrc0">
        <inkml:traceFormat>
          <inkml:channel name="X" type="integer" max="2560" units="cm"/>
          <inkml:channel name="Y" type="integer" max="1080" units="cm"/>
          <inkml:channel name="T" type="integer" max="2.14748E9" units="dev"/>
        </inkml:traceFormat>
        <inkml:channelProperties>
          <inkml:channelProperty channel="X" name="resolution" value="44.13793" units="1/cm"/>
          <inkml:channelProperty channel="Y" name="resolution" value="45" units="1/cm"/>
          <inkml:channelProperty channel="T" name="resolution" value="1" units="1/dev"/>
        </inkml:channelProperties>
      </inkml:inkSource>
      <inkml:timestamp xml:id="ts0" timeString="2021-02-25T16:44:50.375"/>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2755 31 0,'-129'0'63,"108"0"-48,-1 0-15,1 0 16,-1 0-1,1 0-15,-1 0 16,0 0-16,-21 0 16,22 0-16,-22 0 15,-22 0-15,22 0 0,0 0 16,-21 0-16,21 0 16,-22 0-1,0 0-15,22 0 0,-21 0 16,-1 0-16,22 0 15,-21 0-15,-1 0 16,0 0-16,1 0 16,21 0-16,-22 21 15,22-21-15,0 0 16,0 0-16,0 0 16,0 0-16,21 0 15,-21 0-15,0 0 16,22 0-16,-1 0 15,-21 0-15,22 0 0,-1 0 16,1 0-16,-22 0 16,21 0-16,-21 0 15,21 0-15,1 0 16,-22 0-16,21 0 16,1 0-16,-1 0 15,1 0-15,-22 0 16,21 0-16,1 0 15,-1 0-15,-21 0 16,0 0-16,22 0 16,-22 0-16,21 0 0,0 0 15,1 0-15,-1 0 16,1 0-16,-1 0 16,1 0-1,-1 0-15,1 0 16,-1 0-16,1 0 31,-1 0-31,1 0 16,-1 0-16,1 0 15,-1 0-15,1 0 16,-1 0 0,22 22 62</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2FE36A-D9D2-4D51-95AA-5A42E63EFA0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74633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B2FE36A-D9D2-4D51-95AA-5A42E63EFA0B}"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187276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2FE36A-D9D2-4D51-95AA-5A42E63EFA0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1559673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7B2FE36A-D9D2-4D51-95AA-5A42E63EFA0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3954867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Edit Master text styles</a:t>
            </a:r>
          </a:p>
        </p:txBody>
      </p:sp>
      <p:sp>
        <p:nvSpPr>
          <p:cNvPr id="4" name="Date Placeholder 3"/>
          <p:cNvSpPr>
            <a:spLocks noGrp="1"/>
          </p:cNvSpPr>
          <p:nvPr>
            <p:ph type="dt" sz="half" idx="10"/>
          </p:nvPr>
        </p:nvSpPr>
        <p:spPr/>
        <p:txBody>
          <a:bodyPr/>
          <a:lstStyle/>
          <a:p>
            <a:fld id="{7B2FE36A-D9D2-4D51-95AA-5A42E63EFA0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1918595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2FE36A-D9D2-4D51-95AA-5A42E63EFA0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2442787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2FE36A-D9D2-4D51-95AA-5A42E63EFA0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721772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FE36A-D9D2-4D51-95AA-5A42E63EFA0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3216279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FE36A-D9D2-4D51-95AA-5A42E63EFA0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1088328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FE36A-D9D2-4D51-95AA-5A42E63EFA0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80752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2FE36A-D9D2-4D51-95AA-5A42E63EFA0B}" type="datetimeFigureOut">
              <a:rPr lang="en-GB" smtClean="0"/>
              <a:t>25/02/2021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2487267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2FE36A-D9D2-4D51-95AA-5A42E63EFA0B}"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57696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2FE36A-D9D2-4D51-95AA-5A42E63EFA0B}" type="datetimeFigureOut">
              <a:rPr lang="en-GB" smtClean="0"/>
              <a:t>25/02/2021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89412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2FE36A-D9D2-4D51-95AA-5A42E63EFA0B}" type="datetimeFigureOut">
              <a:rPr lang="en-GB" smtClean="0"/>
              <a:t>25/02/2021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232966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2FE36A-D9D2-4D51-95AA-5A42E63EFA0B}" type="datetimeFigureOut">
              <a:rPr lang="en-GB" smtClean="0"/>
              <a:t>25/02/2021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190835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B2FE36A-D9D2-4D51-95AA-5A42E63EFA0B}" type="datetimeFigureOut">
              <a:rPr lang="en-GB" smtClean="0"/>
              <a:t>25/02/2021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102688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6399212" y="5883275"/>
            <a:ext cx="914400" cy="365125"/>
          </a:xfrm>
        </p:spPr>
        <p:txBody>
          <a:bodyPr/>
          <a:lstStyle/>
          <a:p>
            <a:fld id="{7B2FE36A-D9D2-4D51-95AA-5A42E63EFA0B}" type="datetimeFigureOut">
              <a:rPr lang="en-GB" smtClean="0"/>
              <a:t>25/02/2021</a:t>
            </a:fld>
            <a:endParaRPr lang="en-GB"/>
          </a:p>
        </p:txBody>
      </p:sp>
      <p:sp>
        <p:nvSpPr>
          <p:cNvPr id="6" name="Footer Placeholder 5"/>
          <p:cNvSpPr>
            <a:spLocks noGrp="1"/>
          </p:cNvSpPr>
          <p:nvPr>
            <p:ph type="ftr" sz="quarter" idx="11"/>
          </p:nvPr>
        </p:nvSpPr>
        <p:spPr>
          <a:xfrm>
            <a:off x="1141412" y="5883275"/>
            <a:ext cx="5105400" cy="365125"/>
          </a:xfrm>
        </p:spPr>
        <p:txBody>
          <a:bodyPr/>
          <a:lstStyle/>
          <a:p>
            <a:endParaRPr lang="en-GB"/>
          </a:p>
        </p:txBody>
      </p:sp>
      <p:sp>
        <p:nvSpPr>
          <p:cNvPr id="7" name="Slide Number Placeholder 6"/>
          <p:cNvSpPr>
            <a:spLocks noGrp="1"/>
          </p:cNvSpPr>
          <p:nvPr>
            <p:ph type="sldNum" sz="quarter" idx="12"/>
          </p:nvPr>
        </p:nvSpPr>
        <p:spPr>
          <a:xfrm>
            <a:off x="10742612" y="5883275"/>
            <a:ext cx="322567" cy="365125"/>
          </a:xfrm>
        </p:spPr>
        <p:txBody>
          <a:bodyPr/>
          <a:lstStyle/>
          <a:p>
            <a:fld id="{B9464553-531C-4572-877F-91FB98F2DFE2}" type="slidenum">
              <a:rPr lang="en-GB" smtClean="0"/>
              <a:t>‹#›</a:t>
            </a:fld>
            <a:endParaRPr lang="en-GB"/>
          </a:p>
        </p:txBody>
      </p:sp>
    </p:spTree>
    <p:extLst>
      <p:ext uri="{BB962C8B-B14F-4D97-AF65-F5344CB8AC3E}">
        <p14:creationId xmlns:p14="http://schemas.microsoft.com/office/powerpoint/2010/main" val="343120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7B2FE36A-D9D2-4D51-95AA-5A42E63EFA0B}" type="datetimeFigureOut">
              <a:rPr lang="en-GB" smtClean="0"/>
              <a:t>25/02/2021</a:t>
            </a:fld>
            <a:endParaRPr lang="en-GB"/>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GB"/>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9464553-531C-4572-877F-91FB98F2DFE2}" type="slidenum">
              <a:rPr lang="en-GB" smtClean="0"/>
              <a:t>‹#›</a:t>
            </a:fld>
            <a:endParaRPr lang="en-GB"/>
          </a:p>
        </p:txBody>
      </p:sp>
    </p:spTree>
    <p:extLst>
      <p:ext uri="{BB962C8B-B14F-4D97-AF65-F5344CB8AC3E}">
        <p14:creationId xmlns:p14="http://schemas.microsoft.com/office/powerpoint/2010/main" val="1360640777"/>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7.emf"/><Relationship Id="rId12" Type="http://schemas.openxmlformats.org/officeDocument/2006/relationships/customXml" Target="../ink/ink6.xml"/><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customXml" Target="../ink/ink3.xml"/><Relationship Id="rId11" Type="http://schemas.openxmlformats.org/officeDocument/2006/relationships/image" Target="../media/image29.emf"/><Relationship Id="rId5" Type="http://schemas.openxmlformats.org/officeDocument/2006/relationships/image" Target="../media/image26.emf"/><Relationship Id="rId15" Type="http://schemas.openxmlformats.org/officeDocument/2006/relationships/image" Target="../media/image31.emf"/><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28.emf"/><Relationship Id="rId14" Type="http://schemas.openxmlformats.org/officeDocument/2006/relationships/customXml" Target="../ink/ink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04692" y="538308"/>
            <a:ext cx="8819718" cy="6107111"/>
          </a:xfrm>
          <a:prstGeom prst="rect">
            <a:avLst/>
          </a:prstGeom>
        </p:spPr>
      </p:pic>
      <p:sp>
        <p:nvSpPr>
          <p:cNvPr id="3" name="Rectangle 2"/>
          <p:cNvSpPr/>
          <p:nvPr/>
        </p:nvSpPr>
        <p:spPr>
          <a:xfrm>
            <a:off x="-116237" y="-83435"/>
            <a:ext cx="12035181" cy="769441"/>
          </a:xfrm>
          <a:prstGeom prst="rect">
            <a:avLst/>
          </a:prstGeom>
          <a:noFill/>
        </p:spPr>
        <p:txBody>
          <a:bodyPr wrap="square" lIns="91440" tIns="45720" rIns="91440" bIns="45720">
            <a:spAutoFit/>
          </a:bodyPr>
          <a:lstStyle/>
          <a:p>
            <a:pPr algn="ctr"/>
            <a:r>
              <a:rPr lang="en-US" sz="4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David Attenborough: Persuasive Speech</a:t>
            </a:r>
            <a:endPar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09246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01638"/>
            <a:ext cx="12192000" cy="6053137"/>
          </a:xfrm>
          <a:prstGeom prst="rect">
            <a:avLst/>
          </a:prstGeom>
        </p:spPr>
      </p:pic>
    </p:spTree>
    <p:extLst>
      <p:ext uri="{BB962C8B-B14F-4D97-AF65-F5344CB8AC3E}">
        <p14:creationId xmlns:p14="http://schemas.microsoft.com/office/powerpoint/2010/main" val="3377419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Tree>
    <p:extLst>
      <p:ext uri="{BB962C8B-B14F-4D97-AF65-F5344CB8AC3E}">
        <p14:creationId xmlns:p14="http://schemas.microsoft.com/office/powerpoint/2010/main" val="3490367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04813"/>
            <a:ext cx="12192000" cy="6046787"/>
          </a:xfrm>
          <a:prstGeom prst="rect">
            <a:avLst/>
          </a:prstGeom>
        </p:spPr>
      </p:pic>
    </p:spTree>
    <p:extLst>
      <p:ext uri="{BB962C8B-B14F-4D97-AF65-F5344CB8AC3E}">
        <p14:creationId xmlns:p14="http://schemas.microsoft.com/office/powerpoint/2010/main" val="1636938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2113"/>
            <a:ext cx="12192000" cy="6073775"/>
          </a:xfrm>
          <a:prstGeom prst="rect">
            <a:avLst/>
          </a:prstGeom>
        </p:spPr>
      </p:pic>
    </p:spTree>
    <p:extLst>
      <p:ext uri="{BB962C8B-B14F-4D97-AF65-F5344CB8AC3E}">
        <p14:creationId xmlns:p14="http://schemas.microsoft.com/office/powerpoint/2010/main" val="735065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00050"/>
            <a:ext cx="12192000" cy="6057900"/>
          </a:xfrm>
          <a:prstGeom prst="rect">
            <a:avLst/>
          </a:prstGeom>
        </p:spPr>
      </p:pic>
    </p:spTree>
    <p:extLst>
      <p:ext uri="{BB962C8B-B14F-4D97-AF65-F5344CB8AC3E}">
        <p14:creationId xmlns:p14="http://schemas.microsoft.com/office/powerpoint/2010/main" val="406830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2113"/>
            <a:ext cx="12192000" cy="6073775"/>
          </a:xfrm>
          <a:prstGeom prst="rect">
            <a:avLst/>
          </a:prstGeom>
        </p:spPr>
      </p:pic>
    </p:spTree>
    <p:extLst>
      <p:ext uri="{BB962C8B-B14F-4D97-AF65-F5344CB8AC3E}">
        <p14:creationId xmlns:p14="http://schemas.microsoft.com/office/powerpoint/2010/main" val="27950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04813"/>
            <a:ext cx="12192000" cy="6046787"/>
          </a:xfrm>
          <a:prstGeom prst="rect">
            <a:avLst/>
          </a:prstGeom>
        </p:spPr>
      </p:pic>
    </p:spTree>
    <p:extLst>
      <p:ext uri="{BB962C8B-B14F-4D97-AF65-F5344CB8AC3E}">
        <p14:creationId xmlns:p14="http://schemas.microsoft.com/office/powerpoint/2010/main" val="201474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07988"/>
            <a:ext cx="12192000" cy="6042025"/>
          </a:xfrm>
          <a:prstGeom prst="rect">
            <a:avLst/>
          </a:prstGeom>
        </p:spPr>
      </p:pic>
    </p:spTree>
    <p:extLst>
      <p:ext uri="{BB962C8B-B14F-4D97-AF65-F5344CB8AC3E}">
        <p14:creationId xmlns:p14="http://schemas.microsoft.com/office/powerpoint/2010/main" val="7674907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03225"/>
            <a:ext cx="12192000" cy="6051550"/>
          </a:xfrm>
          <a:prstGeom prst="rect">
            <a:avLst/>
          </a:prstGeom>
        </p:spPr>
      </p:pic>
    </p:spTree>
    <p:extLst>
      <p:ext uri="{BB962C8B-B14F-4D97-AF65-F5344CB8AC3E}">
        <p14:creationId xmlns:p14="http://schemas.microsoft.com/office/powerpoint/2010/main" val="559370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77825"/>
            <a:ext cx="12192000" cy="6100763"/>
          </a:xfrm>
          <a:prstGeom prst="rect">
            <a:avLst/>
          </a:prstGeom>
        </p:spPr>
      </p:pic>
    </p:spTree>
    <p:extLst>
      <p:ext uri="{BB962C8B-B14F-4D97-AF65-F5344CB8AC3E}">
        <p14:creationId xmlns:p14="http://schemas.microsoft.com/office/powerpoint/2010/main" val="2625894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00050"/>
            <a:ext cx="12192000" cy="6057900"/>
          </a:xfrm>
          <a:prstGeom prst="rect">
            <a:avLst/>
          </a:prstGeom>
        </p:spPr>
      </p:pic>
    </p:spTree>
    <p:extLst>
      <p:ext uri="{BB962C8B-B14F-4D97-AF65-F5344CB8AC3E}">
        <p14:creationId xmlns:p14="http://schemas.microsoft.com/office/powerpoint/2010/main" val="2489557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Tree>
    <p:extLst>
      <p:ext uri="{BB962C8B-B14F-4D97-AF65-F5344CB8AC3E}">
        <p14:creationId xmlns:p14="http://schemas.microsoft.com/office/powerpoint/2010/main" val="1799642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6875"/>
            <a:ext cx="12192000" cy="6062663"/>
          </a:xfrm>
          <a:prstGeom prst="rect">
            <a:avLst/>
          </a:prstGeom>
        </p:spPr>
      </p:pic>
    </p:spTree>
    <p:extLst>
      <p:ext uri="{BB962C8B-B14F-4D97-AF65-F5344CB8AC3E}">
        <p14:creationId xmlns:p14="http://schemas.microsoft.com/office/powerpoint/2010/main" val="40375189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96875"/>
            <a:ext cx="12192000" cy="6062663"/>
          </a:xfrm>
          <a:prstGeom prst="rect">
            <a:avLst/>
          </a:prstGeom>
        </p:spPr>
      </p:pic>
    </p:spTree>
    <p:extLst>
      <p:ext uri="{BB962C8B-B14F-4D97-AF65-F5344CB8AC3E}">
        <p14:creationId xmlns:p14="http://schemas.microsoft.com/office/powerpoint/2010/main" val="809268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81000"/>
            <a:ext cx="12192000" cy="6096000"/>
          </a:xfrm>
          <a:prstGeom prst="rect">
            <a:avLst/>
          </a:prstGeom>
        </p:spPr>
      </p:pic>
    </p:spTree>
    <p:extLst>
      <p:ext uri="{BB962C8B-B14F-4D97-AF65-F5344CB8AC3E}">
        <p14:creationId xmlns:p14="http://schemas.microsoft.com/office/powerpoint/2010/main" val="1424123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Left Arrow Callout 8"/>
          <p:cNvSpPr/>
          <p:nvPr/>
        </p:nvSpPr>
        <p:spPr>
          <a:xfrm>
            <a:off x="9105254" y="240224"/>
            <a:ext cx="2758699" cy="1046135"/>
          </a:xfrm>
          <a:prstGeom prst="leftArrow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Gives some facts (numbers, place names are included)</a:t>
            </a:r>
            <a:endParaRPr lang="en-GB" sz="1600" b="1" dirty="0">
              <a:solidFill>
                <a:schemeClr val="bg1"/>
              </a:solidFill>
            </a:endParaRPr>
          </a:p>
        </p:txBody>
      </p:sp>
      <p:sp>
        <p:nvSpPr>
          <p:cNvPr id="4" name="TextBox 3"/>
          <p:cNvSpPr txBox="1"/>
          <p:nvPr/>
        </p:nvSpPr>
        <p:spPr>
          <a:xfrm>
            <a:off x="320634" y="380010"/>
            <a:ext cx="9013371" cy="6555641"/>
          </a:xfrm>
          <a:prstGeom prst="rect">
            <a:avLst/>
          </a:prstGeom>
          <a:noFill/>
        </p:spPr>
        <p:txBody>
          <a:bodyPr wrap="square" rtlCol="0">
            <a:spAutoFit/>
          </a:bodyPr>
          <a:lstStyle/>
          <a:p>
            <a:r>
              <a:rPr lang="en-GB" sz="2000" b="1" dirty="0" smtClean="0"/>
              <a:t>A century ago, there were more than 100,000 tigers. Today, there are only 4,000, with 70% of them found in India, mostly in protected areas, such as </a:t>
            </a:r>
            <a:r>
              <a:rPr lang="en-GB" sz="2000" b="1" dirty="0" err="1" smtClean="0"/>
              <a:t>Bandhavgarh</a:t>
            </a:r>
            <a:r>
              <a:rPr lang="en-GB" sz="2000" b="1" dirty="0" smtClean="0"/>
              <a:t>. </a:t>
            </a:r>
          </a:p>
          <a:p>
            <a:endParaRPr lang="en-GB" sz="2000" b="1" dirty="0"/>
          </a:p>
          <a:p>
            <a:r>
              <a:rPr lang="en-GB" sz="2000" b="1" dirty="0" smtClean="0"/>
              <a:t>Unlike parks in Africa and the Americas, parks in India are extremely small, so tiger populations in these tiny parks are under huge pressure. There is a real danger that we could see this amazing cat go extinct. </a:t>
            </a:r>
          </a:p>
          <a:p>
            <a:endParaRPr lang="en-GB" sz="2000" b="1" dirty="0"/>
          </a:p>
          <a:p>
            <a:r>
              <a:rPr lang="en-GB" sz="2000" b="1" dirty="0" smtClean="0"/>
              <a:t>We need to create more space for tigers to move, breed and disperse. It is our responsibility to make sure that future generations of children, including my own, get to see tigers in the wild. </a:t>
            </a:r>
          </a:p>
          <a:p>
            <a:endParaRPr lang="en-GB" sz="2000" b="1" dirty="0"/>
          </a:p>
          <a:p>
            <a:r>
              <a:rPr lang="en-GB" sz="2000" b="1" dirty="0" smtClean="0"/>
              <a:t>All the animals we’ve seen in this series need space in which to live, and loss of space is a great threat to their survival, as it is to virtually all other species. </a:t>
            </a:r>
          </a:p>
          <a:p>
            <a:endParaRPr lang="en-GB" sz="2000" b="1" dirty="0"/>
          </a:p>
          <a:p>
            <a:r>
              <a:rPr lang="en-GB" sz="2000" b="1" dirty="0" smtClean="0"/>
              <a:t>We ourselves, one single species, have taken over vast tracts of the habitable surface of the planet. Surely we should allow those other creatures we share the planet with to retain some part of their ancient heritage?</a:t>
            </a:r>
          </a:p>
          <a:p>
            <a:endParaRPr lang="en-GB" sz="2000" dirty="0"/>
          </a:p>
        </p:txBody>
      </p:sp>
      <p:sp>
        <p:nvSpPr>
          <p:cNvPr id="10" name="Left Arrow Callout 9"/>
          <p:cNvSpPr/>
          <p:nvPr/>
        </p:nvSpPr>
        <p:spPr>
          <a:xfrm>
            <a:off x="9105254" y="1480089"/>
            <a:ext cx="2758699" cy="1046135"/>
          </a:xfrm>
          <a:prstGeom prst="leftArrow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Explains the problem clearly</a:t>
            </a:r>
            <a:endParaRPr lang="en-GB" sz="1600" b="1" dirty="0">
              <a:solidFill>
                <a:schemeClr val="bg1"/>
              </a:solidFill>
            </a:endParaRPr>
          </a:p>
        </p:txBody>
      </p:sp>
      <p:sp>
        <p:nvSpPr>
          <p:cNvPr id="11" name="Left Arrow Callout 10"/>
          <p:cNvSpPr/>
          <p:nvPr/>
        </p:nvSpPr>
        <p:spPr>
          <a:xfrm>
            <a:off x="9105254" y="2740618"/>
            <a:ext cx="2758699" cy="1046135"/>
          </a:xfrm>
          <a:prstGeom prst="leftArrow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Suggests what needs to happen next and talks about future generations</a:t>
            </a:r>
            <a:endParaRPr lang="en-GB" sz="1400" b="1" dirty="0">
              <a:solidFill>
                <a:schemeClr val="bg1"/>
              </a:solidFill>
            </a:endParaRPr>
          </a:p>
        </p:txBody>
      </p:sp>
      <p:sp>
        <p:nvSpPr>
          <p:cNvPr id="12" name="Left Arrow Callout 11"/>
          <p:cNvSpPr/>
          <p:nvPr/>
        </p:nvSpPr>
        <p:spPr>
          <a:xfrm>
            <a:off x="9105254" y="4065722"/>
            <a:ext cx="2758699" cy="1046135"/>
          </a:xfrm>
          <a:prstGeom prst="leftArrow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Spreads the same idea to more animal species</a:t>
            </a:r>
            <a:endParaRPr lang="en-GB" sz="1600" b="1" dirty="0">
              <a:solidFill>
                <a:schemeClr val="bg1"/>
              </a:solidFill>
            </a:endParaRPr>
          </a:p>
        </p:txBody>
      </p:sp>
      <p:sp>
        <p:nvSpPr>
          <p:cNvPr id="13" name="Left Arrow Callout 12"/>
          <p:cNvSpPr/>
          <p:nvPr/>
        </p:nvSpPr>
        <p:spPr>
          <a:xfrm>
            <a:off x="9105254" y="5390826"/>
            <a:ext cx="2758699" cy="1046135"/>
          </a:xfrm>
          <a:prstGeom prst="leftArrow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bg1"/>
                </a:solidFill>
              </a:rPr>
              <a:t>Puts some responsibility on the viewers </a:t>
            </a:r>
            <a:endParaRPr lang="en-GB" sz="1600" b="1" dirty="0">
              <a:solidFill>
                <a:schemeClr val="bg1"/>
              </a:solidFill>
            </a:endParaRPr>
          </a:p>
        </p:txBody>
      </p:sp>
      <mc:AlternateContent xmlns:mc="http://schemas.openxmlformats.org/markup-compatibility/2006">
        <mc:Choice xmlns:p14="http://schemas.microsoft.com/office/powerpoint/2010/main" Requires="p14">
          <p:contentPart p14:bwMode="auto" r:id="rId2">
            <p14:nvContentPartPr>
              <p14:cNvPr id="3" name="Ink 2"/>
              <p14:cNvContentPartPr/>
              <p14:nvPr/>
            </p14:nvContentPartPr>
            <p14:xfrm>
              <a:off x="7585462" y="1730428"/>
              <a:ext cx="1225800" cy="29160"/>
            </p14:xfrm>
          </p:contentPart>
        </mc:Choice>
        <mc:Fallback>
          <p:pic>
            <p:nvPicPr>
              <p:cNvPr id="3" name="Ink 2"/>
              <p:cNvPicPr/>
              <p:nvPr/>
            </p:nvPicPr>
            <p:blipFill>
              <a:blip r:embed="rId3"/>
              <a:stretch>
                <a:fillRect/>
              </a:stretch>
            </p:blipFill>
            <p:spPr>
              <a:xfrm>
                <a:off x="7513462" y="1586428"/>
                <a:ext cx="136980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p14:cNvContentPartPr/>
              <p14:nvPr/>
            </p14:nvContentPartPr>
            <p14:xfrm>
              <a:off x="7167862" y="2067748"/>
              <a:ext cx="1664640" cy="32760"/>
            </p14:xfrm>
          </p:contentPart>
        </mc:Choice>
        <mc:Fallback>
          <p:pic>
            <p:nvPicPr>
              <p:cNvPr id="5" name="Ink 4"/>
              <p:cNvPicPr/>
              <p:nvPr/>
            </p:nvPicPr>
            <p:blipFill>
              <a:blip r:embed="rId5"/>
              <a:stretch>
                <a:fillRect/>
              </a:stretch>
            </p:blipFill>
            <p:spPr>
              <a:xfrm>
                <a:off x="7095862" y="1923748"/>
                <a:ext cx="180864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Ink 5"/>
              <p14:cNvContentPartPr/>
              <p14:nvPr/>
            </p14:nvContentPartPr>
            <p14:xfrm>
              <a:off x="7950502" y="2401108"/>
              <a:ext cx="837360" cy="40320"/>
            </p14:xfrm>
          </p:contentPart>
        </mc:Choice>
        <mc:Fallback>
          <p:pic>
            <p:nvPicPr>
              <p:cNvPr id="6" name="Ink 5"/>
              <p:cNvPicPr/>
              <p:nvPr/>
            </p:nvPicPr>
            <p:blipFill>
              <a:blip r:embed="rId7"/>
              <a:stretch>
                <a:fillRect/>
              </a:stretch>
            </p:blipFill>
            <p:spPr>
              <a:xfrm>
                <a:off x="7878502" y="2257108"/>
                <a:ext cx="98136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p14:cNvContentPartPr/>
              <p14:nvPr/>
            </p14:nvContentPartPr>
            <p14:xfrm>
              <a:off x="1557622" y="2393548"/>
              <a:ext cx="1410840" cy="47880"/>
            </p14:xfrm>
          </p:contentPart>
        </mc:Choice>
        <mc:Fallback>
          <p:pic>
            <p:nvPicPr>
              <p:cNvPr id="7" name="Ink 6"/>
              <p:cNvPicPr/>
              <p:nvPr/>
            </p:nvPicPr>
            <p:blipFill>
              <a:blip r:embed="rId9"/>
              <a:stretch>
                <a:fillRect/>
              </a:stretch>
            </p:blipFill>
            <p:spPr>
              <a:xfrm>
                <a:off x="1485622" y="2249548"/>
                <a:ext cx="155484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Ink 7"/>
              <p14:cNvContentPartPr/>
              <p14:nvPr/>
            </p14:nvContentPartPr>
            <p14:xfrm>
              <a:off x="878302" y="3285628"/>
              <a:ext cx="1973880" cy="65520"/>
            </p14:xfrm>
          </p:contentPart>
        </mc:Choice>
        <mc:Fallback>
          <p:pic>
            <p:nvPicPr>
              <p:cNvPr id="8" name="Ink 7"/>
              <p:cNvPicPr/>
              <p:nvPr/>
            </p:nvPicPr>
            <p:blipFill>
              <a:blip r:embed="rId11"/>
              <a:stretch>
                <a:fillRect/>
              </a:stretch>
            </p:blipFill>
            <p:spPr>
              <a:xfrm>
                <a:off x="806302" y="3141628"/>
                <a:ext cx="2117880" cy="353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4" name="Ink 13"/>
              <p14:cNvContentPartPr/>
              <p14:nvPr/>
            </p14:nvContentPartPr>
            <p14:xfrm>
              <a:off x="3874582" y="4506028"/>
              <a:ext cx="697680" cy="43200"/>
            </p14:xfrm>
          </p:contentPart>
        </mc:Choice>
        <mc:Fallback>
          <p:pic>
            <p:nvPicPr>
              <p:cNvPr id="14" name="Ink 13"/>
              <p:cNvPicPr/>
              <p:nvPr/>
            </p:nvPicPr>
            <p:blipFill>
              <a:blip r:embed="rId13"/>
              <a:stretch>
                <a:fillRect/>
              </a:stretch>
            </p:blipFill>
            <p:spPr>
              <a:xfrm>
                <a:off x="3802582" y="4362028"/>
                <a:ext cx="84168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p14:cNvContentPartPr/>
              <p14:nvPr/>
            </p14:nvContentPartPr>
            <p14:xfrm>
              <a:off x="5571622" y="4537708"/>
              <a:ext cx="992160" cy="27000"/>
            </p14:xfrm>
          </p:contentPart>
        </mc:Choice>
        <mc:Fallback>
          <p:pic>
            <p:nvPicPr>
              <p:cNvPr id="15" name="Ink 14"/>
              <p:cNvPicPr/>
              <p:nvPr/>
            </p:nvPicPr>
            <p:blipFill>
              <a:blip r:embed="rId15"/>
              <a:stretch>
                <a:fillRect/>
              </a:stretch>
            </p:blipFill>
            <p:spPr>
              <a:xfrm>
                <a:off x="5499622" y="4393708"/>
                <a:ext cx="1136160" cy="315000"/>
              </a:xfrm>
              <a:prstGeom prst="rect">
                <a:avLst/>
              </a:prstGeom>
            </p:spPr>
          </p:pic>
        </mc:Fallback>
      </mc:AlternateContent>
    </p:spTree>
    <p:extLst>
      <p:ext uri="{BB962C8B-B14F-4D97-AF65-F5344CB8AC3E}">
        <p14:creationId xmlns:p14="http://schemas.microsoft.com/office/powerpoint/2010/main" val="7227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85763"/>
            <a:ext cx="12192000" cy="6084887"/>
          </a:xfrm>
          <a:prstGeom prst="rect">
            <a:avLst/>
          </a:prstGeom>
        </p:spPr>
      </p:pic>
    </p:spTree>
    <p:extLst>
      <p:ext uri="{BB962C8B-B14F-4D97-AF65-F5344CB8AC3E}">
        <p14:creationId xmlns:p14="http://schemas.microsoft.com/office/powerpoint/2010/main" val="21025929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82588"/>
            <a:ext cx="12192000" cy="6091237"/>
          </a:xfrm>
          <a:prstGeom prst="rect">
            <a:avLst/>
          </a:prstGeom>
        </p:spPr>
      </p:pic>
    </p:spTree>
    <p:extLst>
      <p:ext uri="{BB962C8B-B14F-4D97-AF65-F5344CB8AC3E}">
        <p14:creationId xmlns:p14="http://schemas.microsoft.com/office/powerpoint/2010/main" val="128538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88938"/>
            <a:ext cx="12192000" cy="6080125"/>
          </a:xfrm>
          <a:prstGeom prst="rect">
            <a:avLst/>
          </a:prstGeom>
        </p:spPr>
      </p:pic>
    </p:spTree>
    <p:extLst>
      <p:ext uri="{BB962C8B-B14F-4D97-AF65-F5344CB8AC3E}">
        <p14:creationId xmlns:p14="http://schemas.microsoft.com/office/powerpoint/2010/main" val="4188209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11163"/>
            <a:ext cx="12192000" cy="6035675"/>
          </a:xfrm>
          <a:prstGeom prst="rect">
            <a:avLst/>
          </a:prstGeom>
        </p:spPr>
      </p:pic>
      <p:sp>
        <p:nvSpPr>
          <p:cNvPr id="3" name="Rectangle 2"/>
          <p:cNvSpPr/>
          <p:nvPr/>
        </p:nvSpPr>
        <p:spPr>
          <a:xfrm>
            <a:off x="1046136" y="411163"/>
            <a:ext cx="6292312" cy="2585323"/>
          </a:xfrm>
          <a:prstGeom prst="rect">
            <a:avLst/>
          </a:prstGeom>
          <a:noFill/>
        </p:spPr>
        <p:txBody>
          <a:bodyPr wrap="square" lIns="91440" tIns="45720" rIns="91440" bIns="45720">
            <a:spAutoFit/>
          </a:bodyPr>
          <a:lstStyle/>
          <a:p>
            <a:pPr algn="ctr"/>
            <a:r>
              <a:rPr lang="en-US" sz="5400" b="0" cap="none" spc="0" dirty="0" err="1" smtClean="0">
                <a:ln w="0"/>
                <a:solidFill>
                  <a:schemeClr val="tx1"/>
                </a:solidFill>
                <a:effectLst>
                  <a:outerShdw blurRad="38100" dist="19050" dir="2700000" algn="tl" rotWithShape="0">
                    <a:schemeClr val="dk1">
                      <a:alpha val="40000"/>
                    </a:schemeClr>
                  </a:outerShdw>
                </a:effectLst>
              </a:rPr>
              <a:t>Krithi</a:t>
            </a:r>
            <a:r>
              <a:rPr lang="en-US" sz="5400" b="0" cap="none" spc="0" dirty="0" smtClean="0">
                <a:ln w="0"/>
                <a:solidFill>
                  <a:schemeClr val="tx1"/>
                </a:solidFill>
                <a:effectLst>
                  <a:outerShdw blurRad="38100" dist="19050" dir="2700000" algn="tl" rotWithShape="0">
                    <a:schemeClr val="dk1">
                      <a:alpha val="40000"/>
                    </a:schemeClr>
                  </a:outerShdw>
                </a:effectLst>
              </a:rPr>
              <a:t> </a:t>
            </a:r>
            <a:r>
              <a:rPr lang="en-US" sz="5400" b="0" cap="none" spc="0" dirty="0" err="1" smtClean="0">
                <a:ln w="0"/>
                <a:solidFill>
                  <a:schemeClr val="tx1"/>
                </a:solidFill>
                <a:effectLst>
                  <a:outerShdw blurRad="38100" dist="19050" dir="2700000" algn="tl" rotWithShape="0">
                    <a:schemeClr val="dk1">
                      <a:alpha val="40000"/>
                    </a:schemeClr>
                  </a:outerShdw>
                </a:effectLst>
              </a:rPr>
              <a:t>Karanth</a:t>
            </a:r>
            <a:r>
              <a:rPr lang="en-US" sz="5400" b="0" cap="none" spc="0" dirty="0" smtClean="0">
                <a:ln w="0"/>
                <a:solidFill>
                  <a:schemeClr val="tx1"/>
                </a:solidFill>
                <a:effectLst>
                  <a:outerShdw blurRad="38100" dist="19050" dir="2700000" algn="tl" rotWithShape="0">
                    <a:schemeClr val="dk1">
                      <a:alpha val="40000"/>
                    </a:schemeClr>
                  </a:outerShdw>
                </a:effectLst>
              </a:rPr>
              <a:t>,</a:t>
            </a:r>
            <a:r>
              <a:rPr lang="en-US" sz="5400" dirty="0" smtClean="0">
                <a:ln w="0"/>
                <a:effectLst>
                  <a:outerShdw blurRad="38100" dist="19050" dir="2700000" algn="tl" rotWithShape="0">
                    <a:schemeClr val="dk1">
                      <a:alpha val="40000"/>
                    </a:schemeClr>
                  </a:outerShdw>
                </a:effectLst>
              </a:rPr>
              <a:t> an Indian conservationist</a:t>
            </a:r>
            <a:endParaRPr lang="en-US" sz="5400" b="0" cap="none" spc="0" dirty="0" smtClean="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36085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411163"/>
            <a:ext cx="12192000" cy="6035675"/>
          </a:xfrm>
          <a:prstGeom prst="rect">
            <a:avLst/>
          </a:prstGeom>
        </p:spPr>
      </p:pic>
    </p:spTree>
    <p:extLst>
      <p:ext uri="{BB962C8B-B14F-4D97-AF65-F5344CB8AC3E}">
        <p14:creationId xmlns:p14="http://schemas.microsoft.com/office/powerpoint/2010/main" val="912697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33375"/>
            <a:ext cx="12192000" cy="6191250"/>
          </a:xfrm>
          <a:prstGeom prst="rect">
            <a:avLst/>
          </a:prstGeom>
        </p:spPr>
      </p:pic>
    </p:spTree>
    <p:extLst>
      <p:ext uri="{BB962C8B-B14F-4D97-AF65-F5344CB8AC3E}">
        <p14:creationId xmlns:p14="http://schemas.microsoft.com/office/powerpoint/2010/main" val="1765354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85763"/>
            <a:ext cx="12192000" cy="6084887"/>
          </a:xfrm>
          <a:prstGeom prst="rect">
            <a:avLst/>
          </a:prstGeom>
        </p:spPr>
      </p:pic>
    </p:spTree>
    <p:extLst>
      <p:ext uri="{BB962C8B-B14F-4D97-AF65-F5344CB8AC3E}">
        <p14:creationId xmlns:p14="http://schemas.microsoft.com/office/powerpoint/2010/main" val="40058403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1768</TotalTime>
  <Words>246</Words>
  <Application>Microsoft Office PowerPoint</Application>
  <PresentationFormat>Widescreen</PresentationFormat>
  <Paragraphs>16</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Century Gothic</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Richardson</dc:creator>
  <cp:lastModifiedBy>Rachel Richardson</cp:lastModifiedBy>
  <cp:revision>6</cp:revision>
  <dcterms:created xsi:type="dcterms:W3CDTF">2021-02-24T12:03:25Z</dcterms:created>
  <dcterms:modified xsi:type="dcterms:W3CDTF">2021-02-25T17:32:29Z</dcterms:modified>
</cp:coreProperties>
</file>