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Monday – Remember to divide the numerator by the denominator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17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43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5                                              4                                  5</a:t>
            </a: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34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28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37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7                                             6                                   3</a:t>
            </a: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65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47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57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6                                            8                                   4</a:t>
            </a: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84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54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66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9                                              7                                  9</a:t>
            </a:r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52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423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7532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30486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43440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5655593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568047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25235" y="434535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994890" y="30324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17370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808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Tuesday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– Remember to divide the numerator by the denominator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29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48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            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39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26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38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           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5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68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44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52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          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6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85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59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67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            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6</a:t>
            </a:r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52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423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7532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30486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43440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5655593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568047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25235" y="434535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994890" y="30324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17370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516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Wednesday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– Remember to divide the numerator by the denominator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75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5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56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12                                             8                                  9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39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39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           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10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50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99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                                          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                                 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45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19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29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8                                              2                                  4</a:t>
            </a:r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52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423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7532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30486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43440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5655593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568047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25235" y="434535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994890" y="30324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17370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516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Thursday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– Remember to divide the numerator by the denominator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6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29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56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8                                              4                                  15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37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36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73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46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                                 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91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39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120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10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8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15</a:t>
            </a:r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52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423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7532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30486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43440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5655593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568047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25235" y="434535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994890" y="30324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17370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750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Friday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– Remember to divide the numerator by the denominator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39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121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109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8                                             15                                15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92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127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70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15                                        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36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67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111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7                                           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13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18</a:t>
            </a:r>
            <a:endParaRPr lang="en-GB" sz="2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38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97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</a:t>
            </a:r>
            <a:r>
              <a:rPr lang="en-GB" sz="24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167</a:t>
            </a:r>
            <a:endParaRPr lang="en-GB" sz="24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9                                            </a:t>
            </a:r>
            <a:r>
              <a:rPr lang="en-GB" sz="240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12                                  25</a:t>
            </a:r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52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423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7532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30486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434400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5655593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568047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25235" y="434535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994890" y="30324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1737025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750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245</Words>
  <Application>Microsoft Office PowerPoint</Application>
  <PresentationFormat>On-screen Show (4:3)</PresentationFormat>
  <Paragraphs>125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Numbers and Improper Fractions</dc:title>
  <dc:creator>James</dc:creator>
  <cp:lastModifiedBy>User</cp:lastModifiedBy>
  <cp:revision>24</cp:revision>
  <dcterms:created xsi:type="dcterms:W3CDTF">2006-08-16T00:00:00Z</dcterms:created>
  <dcterms:modified xsi:type="dcterms:W3CDTF">2020-06-17T12:59:47Z</dcterms:modified>
</cp:coreProperties>
</file>