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6"/>
  </p:notesMasterIdLst>
  <p:sldIdLst>
    <p:sldId id="284" r:id="rId2"/>
    <p:sldId id="285" r:id="rId3"/>
    <p:sldId id="286" r:id="rId4"/>
    <p:sldId id="287" r:id="rId5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4023E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08447-1673-42C4-BCAB-1FC71A37440C}" type="datetimeFigureOut">
              <a:rPr lang="en-GB" smtClean="0"/>
              <a:t>23/06/2020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C9195-0A4A-4F3D-91F9-1E0F16E7A0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71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8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2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8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3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0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3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7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7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9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4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AA3-19E2-4465-B0CD-DF3FEB90C8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15B-7DE2-4636-8B82-A63F73CFF8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1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26AA3-19E2-4465-B0CD-DF3FEB90C8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4115B-7DE2-4636-8B82-A63F73CFF8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1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0"/>
            <a:ext cx="8371259" cy="67403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Tlāloc</a:t>
            </a:r>
            <a:r>
              <a:rPr kumimoji="0" lang="en-US" altLang="en-US" sz="2400" b="1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is a member of the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Arial Rounded MT Bold" panose="020F0704030504030204" pitchFamily="34" charset="0"/>
              </a:rPr>
              <a:t>pantheon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 of gods in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Arial Rounded MT Bold" panose="020F0704030504030204" pitchFamily="34" charset="0"/>
              </a:rPr>
              <a:t> Aztec religion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As supreme god of the rain, Tlaloc is also a god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earthly fertility and of water. He was widely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worshipped as a beneficent giver of life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sustenance. However, he was also feared for his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ability to send hail, thunder and lightning and for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being the lord of the powerful element of water.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Tlaloc is also associated with caves, springs,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mountains, most specifically the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Arial Rounded MT Bold" panose="020F0704030504030204" pitchFamily="34" charset="0"/>
              </a:rPr>
              <a:t>sacred mountain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in which he was believed to live in. His animal forms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include herons and water-dwelling creatures such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as amphibians, snails and possibly  sea creatures,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particularly shellfish. </a:t>
            </a:r>
            <a:r>
              <a:rPr kumimoji="0" lang="en-US" altLang="en-US" sz="2400" b="0" i="0" u="none" strike="noStrike" cap="none" normalizeH="0" baseline="3000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 The Mexican marigold,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effectLst/>
                <a:latin typeface="Arial Rounded MT Bold" panose="020F0704030504030204" pitchFamily="34" charset="0"/>
              </a:rPr>
              <a:t>Tagetes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effectLst/>
                <a:latin typeface="Arial Rounded MT Bold" panose="020F0704030504030204" pitchFamily="34" charset="0"/>
              </a:rPr>
              <a:t>lucida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, known to the Aztecs as </a:t>
            </a:r>
            <a:r>
              <a:rPr kumimoji="0" lang="en-US" altLang="en-US" sz="2400" b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yauhtli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was another important symbol of the god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was burned as a ritual incense in native religious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ceremonies.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13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 Aztec </a:t>
            </a:r>
            <a:r>
              <a:rPr lang="en-GB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images, </a:t>
            </a:r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Tlaloc is usually depicted with goggle eyes and fangs. He is most often coupled with lightning, </a:t>
            </a:r>
            <a:r>
              <a:rPr lang="en-GB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maize </a:t>
            </a:r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and water in </a:t>
            </a:r>
            <a:r>
              <a:rPr lang="en-GB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artwork</a:t>
            </a:r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 Offerings dedicated to Tlaloc in Tenochtitlan were known to include several jaguar skulls and even a complete jaguar skeleton. Jaguars were considered the ultimate sacrificial animal due to their value</a:t>
            </a:r>
            <a:r>
              <a:rPr lang="en-GB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endParaRPr lang="en-GB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Your task : draw the image of Tlaloc (slide 3 simpler version, slide 4 complicated version) and you could use this information in your PowerPoint presentation</a:t>
            </a:r>
            <a:endParaRPr lang="en-GB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5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GB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050"/>
            <a:ext cx="6840760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09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GB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0"/>
            <a:ext cx="70515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04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90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148</cp:revision>
  <cp:lastPrinted>2020-03-29T14:51:49Z</cp:lastPrinted>
  <dcterms:created xsi:type="dcterms:W3CDTF">2020-03-13T17:45:04Z</dcterms:created>
  <dcterms:modified xsi:type="dcterms:W3CDTF">2020-06-23T09:01:39Z</dcterms:modified>
</cp:coreProperties>
</file>