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642B5-E620-4852-B839-941957DF22E9}" type="datetimeFigureOut">
              <a:rPr lang="en-GB" smtClean="0"/>
              <a:t>29/04/2020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B5B80-755B-4226-B899-CAE2635ACA6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978597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642B5-E620-4852-B839-941957DF22E9}" type="datetimeFigureOut">
              <a:rPr lang="en-GB" smtClean="0"/>
              <a:t>29/04/2020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B5B80-755B-4226-B899-CAE2635ACA6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583100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642B5-E620-4852-B839-941957DF22E9}" type="datetimeFigureOut">
              <a:rPr lang="en-GB" smtClean="0"/>
              <a:t>29/04/2020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B5B80-755B-4226-B899-CAE2635ACA6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781660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642B5-E620-4852-B839-941957DF22E9}" type="datetimeFigureOut">
              <a:rPr lang="en-GB" smtClean="0"/>
              <a:t>29/04/2020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B5B80-755B-4226-B899-CAE2635ACA6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823189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642B5-E620-4852-B839-941957DF22E9}" type="datetimeFigureOut">
              <a:rPr lang="en-GB" smtClean="0"/>
              <a:t>29/04/2020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B5B80-755B-4226-B899-CAE2635ACA6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43456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642B5-E620-4852-B839-941957DF22E9}" type="datetimeFigureOut">
              <a:rPr lang="en-GB" smtClean="0"/>
              <a:t>29/04/2020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B5B80-755B-4226-B899-CAE2635ACA6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743142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642B5-E620-4852-B839-941957DF22E9}" type="datetimeFigureOut">
              <a:rPr lang="en-GB" smtClean="0"/>
              <a:t>29/04/2020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B5B80-755B-4226-B899-CAE2635ACA6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646524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642B5-E620-4852-B839-941957DF22E9}" type="datetimeFigureOut">
              <a:rPr lang="en-GB" smtClean="0"/>
              <a:t>29/04/2020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B5B80-755B-4226-B899-CAE2635ACA6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944133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642B5-E620-4852-B839-941957DF22E9}" type="datetimeFigureOut">
              <a:rPr lang="en-GB" smtClean="0"/>
              <a:t>29/04/2020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B5B80-755B-4226-B899-CAE2635ACA6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438094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642B5-E620-4852-B839-941957DF22E9}" type="datetimeFigureOut">
              <a:rPr lang="en-GB" smtClean="0"/>
              <a:t>29/04/2020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B5B80-755B-4226-B899-CAE2635ACA6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042052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642B5-E620-4852-B839-941957DF22E9}" type="datetimeFigureOut">
              <a:rPr lang="en-GB" smtClean="0"/>
              <a:t>29/04/2020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B5B80-755B-4226-B899-CAE2635ACA6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883523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E642B5-E620-4852-B839-941957DF22E9}" type="datetimeFigureOut">
              <a:rPr lang="en-GB" smtClean="0"/>
              <a:t>29/04/2020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9B5B80-755B-4226-B899-CAE2635ACA6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931321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solidFill>
            <a:schemeClr val="bg2">
              <a:lumMod val="90000"/>
            </a:schemeClr>
          </a:solidFill>
        </p:spPr>
        <p:txBody>
          <a:bodyPr>
            <a:normAutofit/>
          </a:bodyPr>
          <a:lstStyle/>
          <a:p>
            <a:endParaRPr lang="en-GB" sz="7200" dirty="0" smtClean="0">
              <a:solidFill>
                <a:schemeClr val="tx1"/>
              </a:solidFill>
              <a:latin typeface="Arial Rounded MT Bold" panose="020F0704030504030204" pitchFamily="34" charset="0"/>
            </a:endParaRPr>
          </a:p>
          <a:p>
            <a:r>
              <a:rPr lang="en-GB" sz="7200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Egyptian Hierarchy</a:t>
            </a:r>
            <a:endParaRPr lang="en-GB" sz="7200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66498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solidFill>
            <a:schemeClr val="bg2">
              <a:lumMod val="90000"/>
            </a:schemeClr>
          </a:solidFill>
        </p:spPr>
        <p:txBody>
          <a:bodyPr>
            <a:normAutofit/>
          </a:bodyPr>
          <a:lstStyle/>
          <a:p>
            <a:r>
              <a:rPr lang="en-GB" sz="100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J 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71370"/>
            <a:ext cx="8568952" cy="6669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512433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3</Words>
  <Application>Microsoft Office PowerPoint</Application>
  <PresentationFormat>On-screen Show (4:3)</PresentationFormat>
  <Paragraphs>3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1</cp:revision>
  <dcterms:created xsi:type="dcterms:W3CDTF">2020-04-29T11:47:13Z</dcterms:created>
  <dcterms:modified xsi:type="dcterms:W3CDTF">2020-04-29T11:51:57Z</dcterms:modified>
</cp:coreProperties>
</file>