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 id="2147483692" r:id="rId2"/>
    <p:sldMasterId id="2147483704" r:id="rId3"/>
  </p:sldMasterIdLst>
  <p:sldIdLst>
    <p:sldId id="266" r:id="rId4"/>
    <p:sldId id="267" r:id="rId5"/>
    <p:sldId id="280" r:id="rId6"/>
    <p:sldId id="268" r:id="rId7"/>
    <p:sldId id="269" r:id="rId8"/>
    <p:sldId id="270" r:id="rId9"/>
    <p:sldId id="271" r:id="rId10"/>
    <p:sldId id="272" r:id="rId11"/>
    <p:sldId id="283" r:id="rId12"/>
    <p:sldId id="273" r:id="rId13"/>
    <p:sldId id="286" r:id="rId14"/>
    <p:sldId id="274" r:id="rId15"/>
    <p:sldId id="281" r:id="rId16"/>
    <p:sldId id="275" r:id="rId17"/>
    <p:sldId id="284" r:id="rId18"/>
    <p:sldId id="276" r:id="rId19"/>
    <p:sldId id="282" r:id="rId20"/>
    <p:sldId id="278" r:id="rId21"/>
    <p:sldId id="279" r:id="rId22"/>
    <p:sldId id="285"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73"/>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8315549A-B17A-4560-8B30-901C3CAFE0B2}" type="slidenum">
              <a:rPr lang="en-GB" altLang="en-US"/>
              <a:pPr>
                <a:defRPr/>
              </a:pPr>
              <a:t>‹#›</a:t>
            </a:fld>
            <a:endParaRPr lang="en-GB" altLang="en-US"/>
          </a:p>
        </p:txBody>
      </p:sp>
    </p:spTree>
    <p:extLst>
      <p:ext uri="{BB962C8B-B14F-4D97-AF65-F5344CB8AC3E}">
        <p14:creationId xmlns:p14="http://schemas.microsoft.com/office/powerpoint/2010/main" val="881727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5D0414E-33FC-4AA7-AC76-C1296C81B80A}" type="slidenum">
              <a:rPr lang="en-GB" altLang="en-US"/>
              <a:pPr>
                <a:defRPr/>
              </a:pPr>
              <a:t>‹#›</a:t>
            </a:fld>
            <a:endParaRPr lang="en-GB" altLang="en-US"/>
          </a:p>
        </p:txBody>
      </p:sp>
    </p:spTree>
    <p:extLst>
      <p:ext uri="{BB962C8B-B14F-4D97-AF65-F5344CB8AC3E}">
        <p14:creationId xmlns:p14="http://schemas.microsoft.com/office/powerpoint/2010/main" val="464184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86"/>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86"/>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417B1807-8368-4238-BB74-57AE3AA36FF9}" type="slidenum">
              <a:rPr lang="en-GB" altLang="en-US"/>
              <a:pPr>
                <a:defRPr/>
              </a:pPr>
              <a:t>‹#›</a:t>
            </a:fld>
            <a:endParaRPr lang="en-GB" altLang="en-US"/>
          </a:p>
        </p:txBody>
      </p:sp>
    </p:spTree>
    <p:extLst>
      <p:ext uri="{BB962C8B-B14F-4D97-AF65-F5344CB8AC3E}">
        <p14:creationId xmlns:p14="http://schemas.microsoft.com/office/powerpoint/2010/main" val="11220845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7837C3-365F-413F-861C-705CA8C6EB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398643"/>
      </p:ext>
    </p:extLst>
  </p:cSld>
  <p:clrMapOvr>
    <a:masterClrMapping/>
  </p:clrMapOvr>
  <p:transition spd="med">
    <p:wheel spokes="3"/>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A5A1F4-5370-467B-96A9-60E14022DF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06098878"/>
      </p:ext>
    </p:extLst>
  </p:cSld>
  <p:clrMapOvr>
    <a:masterClrMapping/>
  </p:clrMapOvr>
  <p:transition spd="med">
    <p:wheel spokes="3"/>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AA0384-E235-4BB9-A43F-E457C8E430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64206051"/>
      </p:ext>
    </p:extLst>
  </p:cSld>
  <p:clrMapOvr>
    <a:masterClrMapping/>
  </p:clrMapOvr>
  <p:transition spd="med">
    <p:wheel spokes="3"/>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F6B90A-A45B-472B-9AAC-98007C58CC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4183680"/>
      </p:ext>
    </p:extLst>
  </p:cSld>
  <p:clrMapOvr>
    <a:masterClrMapping/>
  </p:clrMapOvr>
  <p:transition spd="med">
    <p:wheel spokes="3"/>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2C07D8-B228-4E98-BC73-464AE8B43F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22367937"/>
      </p:ext>
    </p:extLst>
  </p:cSld>
  <p:clrMapOvr>
    <a:masterClrMapping/>
  </p:clrMapOvr>
  <p:transition spd="med">
    <p:wheel spokes="3"/>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9386CE-F821-48E5-B3CD-3A2D2198F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51040136"/>
      </p:ext>
    </p:extLst>
  </p:cSld>
  <p:clrMapOvr>
    <a:masterClrMapping/>
  </p:clrMapOvr>
  <p:transition spd="med">
    <p:wheel spokes="3"/>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0DE76-76D0-4D37-BB74-A311963DA4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6936720"/>
      </p:ext>
    </p:extLst>
  </p:cSld>
  <p:clrMapOvr>
    <a:masterClrMapping/>
  </p:clrMapOvr>
  <p:transition spd="med">
    <p:wheel spokes="3"/>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4B6685-B0FA-4482-B845-6CBE9D9FC4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8000986"/>
      </p:ext>
    </p:extLst>
  </p:cSld>
  <p:clrMapOvr>
    <a:masterClrMapping/>
  </p:clrMapOvr>
  <p:transition spd="med">
    <p:wheel spokes="3"/>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08499B7F-EFDC-4816-9568-780F86D5F627}" type="slidenum">
              <a:rPr lang="en-GB" altLang="en-US"/>
              <a:pPr>
                <a:defRPr/>
              </a:pPr>
              <a:t>‹#›</a:t>
            </a:fld>
            <a:endParaRPr lang="en-GB" altLang="en-US"/>
          </a:p>
        </p:txBody>
      </p:sp>
    </p:spTree>
    <p:extLst>
      <p:ext uri="{BB962C8B-B14F-4D97-AF65-F5344CB8AC3E}">
        <p14:creationId xmlns:p14="http://schemas.microsoft.com/office/powerpoint/2010/main" val="18483996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AD86D-B06A-4D68-A1A3-7B319D0C20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12522041"/>
      </p:ext>
    </p:extLst>
  </p:cSld>
  <p:clrMapOvr>
    <a:masterClrMapping/>
  </p:clrMapOvr>
  <p:transition spd="med">
    <p:wheel spokes="3"/>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4EA137-5885-494A-AC6C-836FA4FB41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1401341"/>
      </p:ext>
    </p:extLst>
  </p:cSld>
  <p:clrMapOvr>
    <a:masterClrMapping/>
  </p:clrMapOvr>
  <p:transition spd="med">
    <p:wheel spokes="3"/>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D8806D-2995-47B9-AC05-97B2AD5731D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54824564"/>
      </p:ext>
    </p:extLst>
  </p:cSld>
  <p:clrMapOvr>
    <a:masterClrMapping/>
  </p:clrMapOvr>
  <p:transition spd="med">
    <p:wheel spokes="3"/>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7837C3-365F-413F-861C-705CA8C6EBC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69189726"/>
      </p:ext>
    </p:extLst>
  </p:cSld>
  <p:clrMapOvr>
    <a:masterClrMapping/>
  </p:clrMapOvr>
  <p:transition spd="med">
    <p:wheel spokes="3"/>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A5A1F4-5370-467B-96A9-60E14022DFA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8412572"/>
      </p:ext>
    </p:extLst>
  </p:cSld>
  <p:clrMapOvr>
    <a:masterClrMapping/>
  </p:clrMapOvr>
  <p:transition spd="med">
    <p:wheel spokes="3"/>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6AA0384-E235-4BB9-A43F-E457C8E4303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68841482"/>
      </p:ext>
    </p:extLst>
  </p:cSld>
  <p:clrMapOvr>
    <a:masterClrMapping/>
  </p:clrMapOvr>
  <p:transition spd="med">
    <p:wheel spokes="3"/>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9F6B90A-A45B-472B-9AAC-98007C58CC1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6454430"/>
      </p:ext>
    </p:extLst>
  </p:cSld>
  <p:clrMapOvr>
    <a:masterClrMapping/>
  </p:clrMapOvr>
  <p:transition spd="med">
    <p:wheel spokes="3"/>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C2C07D8-B228-4E98-BC73-464AE8B43F6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97526416"/>
      </p:ext>
    </p:extLst>
  </p:cSld>
  <p:clrMapOvr>
    <a:masterClrMapping/>
  </p:clrMapOvr>
  <p:transition spd="med">
    <p:wheel spokes="3"/>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19386CE-F821-48E5-B3CD-3A2D2198F3B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03892596"/>
      </p:ext>
    </p:extLst>
  </p:cSld>
  <p:clrMapOvr>
    <a:masterClrMapping/>
  </p:clrMapOvr>
  <p:transition spd="med">
    <p:wheel spokes="3"/>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9D0DE76-76D0-4D37-BB74-A311963DA45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31494563"/>
      </p:ext>
    </p:extLst>
  </p:cSld>
  <p:clrMapOvr>
    <a:masterClrMapping/>
  </p:clrMapOvr>
  <p:transition spd="med">
    <p:wheel spokes="3"/>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48"/>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6BB5F31B-5E8A-460F-8537-4288DA8EF151}" type="slidenum">
              <a:rPr lang="en-GB" altLang="en-US"/>
              <a:pPr>
                <a:defRPr/>
              </a:pPr>
              <a:t>‹#›</a:t>
            </a:fld>
            <a:endParaRPr lang="en-GB" altLang="en-US"/>
          </a:p>
        </p:txBody>
      </p:sp>
    </p:spTree>
    <p:extLst>
      <p:ext uri="{BB962C8B-B14F-4D97-AF65-F5344CB8AC3E}">
        <p14:creationId xmlns:p14="http://schemas.microsoft.com/office/powerpoint/2010/main" val="1069996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54B6685-B0FA-4482-B845-6CBE9D9FC47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10979620"/>
      </p:ext>
    </p:extLst>
  </p:cSld>
  <p:clrMapOvr>
    <a:masterClrMapping/>
  </p:clrMapOvr>
  <p:transition spd="med">
    <p:wheel spokes="3"/>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5FAD86D-B06A-4D68-A1A3-7B319D0C203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75166080"/>
      </p:ext>
    </p:extLst>
  </p:cSld>
  <p:clrMapOvr>
    <a:masterClrMapping/>
  </p:clrMapOvr>
  <p:transition spd="med">
    <p:wheel spokes="3"/>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B4EA137-5885-494A-AC6C-836FA4FB41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2369865"/>
      </p:ext>
    </p:extLst>
  </p:cSld>
  <p:clrMapOvr>
    <a:masterClrMapping/>
  </p:clrMapOvr>
  <p:transition spd="med">
    <p:wheel spokes="3"/>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CD8806D-2995-47B9-AC05-97B2AD5731D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11733572"/>
      </p:ext>
    </p:extLst>
  </p:cSld>
  <p:clrMapOvr>
    <a:masterClrMapping/>
  </p:clrMapOvr>
  <p:transition spd="med">
    <p:wheel spokes="3"/>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EEC4EBF-837A-4846-BDC0-97829B70E579}" type="slidenum">
              <a:rPr lang="en-GB" altLang="en-US"/>
              <a:pPr>
                <a:defRPr/>
              </a:pPr>
              <a:t>‹#›</a:t>
            </a:fld>
            <a:endParaRPr lang="en-GB" altLang="en-US"/>
          </a:p>
        </p:txBody>
      </p:sp>
    </p:spTree>
    <p:extLst>
      <p:ext uri="{BB962C8B-B14F-4D97-AF65-F5344CB8AC3E}">
        <p14:creationId xmlns:p14="http://schemas.microsoft.com/office/powerpoint/2010/main" val="1689748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4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4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DC05ACF6-CAD9-4463-BC73-CF73451AE92E}" type="slidenum">
              <a:rPr lang="en-GB" altLang="en-US"/>
              <a:pPr>
                <a:defRPr/>
              </a:pPr>
              <a:t>‹#›</a:t>
            </a:fld>
            <a:endParaRPr lang="en-GB" altLang="en-US"/>
          </a:p>
        </p:txBody>
      </p:sp>
    </p:spTree>
    <p:extLst>
      <p:ext uri="{BB962C8B-B14F-4D97-AF65-F5344CB8AC3E}">
        <p14:creationId xmlns:p14="http://schemas.microsoft.com/office/powerpoint/2010/main" val="3299346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FDD2E999-CC02-4162-9AEE-6FC8FC557DA1}" type="slidenum">
              <a:rPr lang="en-GB" altLang="en-US"/>
              <a:pPr>
                <a:defRPr/>
              </a:pPr>
              <a:t>‹#›</a:t>
            </a:fld>
            <a:endParaRPr lang="en-GB" altLang="en-US"/>
          </a:p>
        </p:txBody>
      </p:sp>
    </p:spTree>
    <p:extLst>
      <p:ext uri="{BB962C8B-B14F-4D97-AF65-F5344CB8AC3E}">
        <p14:creationId xmlns:p14="http://schemas.microsoft.com/office/powerpoint/2010/main" val="2054336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C58BD9D0-5704-4051-B911-07598B748846}" type="slidenum">
              <a:rPr lang="en-GB" altLang="en-US"/>
              <a:pPr>
                <a:defRPr/>
              </a:pPr>
              <a:t>‹#›</a:t>
            </a:fld>
            <a:endParaRPr lang="en-GB" altLang="en-US"/>
          </a:p>
        </p:txBody>
      </p:sp>
    </p:spTree>
    <p:extLst>
      <p:ext uri="{BB962C8B-B14F-4D97-AF65-F5344CB8AC3E}">
        <p14:creationId xmlns:p14="http://schemas.microsoft.com/office/powerpoint/2010/main" val="2508035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98"/>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17AB0B02-9C8C-4CEC-8E5B-2F8F11F326D8}" type="slidenum">
              <a:rPr lang="en-GB" altLang="en-US"/>
              <a:pPr>
                <a:defRPr/>
              </a:pPr>
              <a:t>‹#›</a:t>
            </a:fld>
            <a:endParaRPr lang="en-GB" altLang="en-US"/>
          </a:p>
        </p:txBody>
      </p:sp>
    </p:spTree>
    <p:extLst>
      <p:ext uri="{BB962C8B-B14F-4D97-AF65-F5344CB8AC3E}">
        <p14:creationId xmlns:p14="http://schemas.microsoft.com/office/powerpoint/2010/main" val="13455631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F01A6FF-4076-4204-9EE2-FFC4B984F26B}" type="slidenum">
              <a:rPr lang="en-GB" altLang="en-US"/>
              <a:pPr>
                <a:defRPr/>
              </a:pPr>
              <a:t>‹#›</a:t>
            </a:fld>
            <a:endParaRPr lang="en-GB" altLang="en-US"/>
          </a:p>
        </p:txBody>
      </p:sp>
    </p:spTree>
    <p:extLst>
      <p:ext uri="{BB962C8B-B14F-4D97-AF65-F5344CB8AC3E}">
        <p14:creationId xmlns:p14="http://schemas.microsoft.com/office/powerpoint/2010/main" val="113414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fontAlgn="base">
              <a:spcBef>
                <a:spcPct val="0"/>
              </a:spcBef>
              <a:spcAft>
                <a:spcPct val="0"/>
              </a:spcAft>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fontAlgn="base">
              <a:spcBef>
                <a:spcPct val="0"/>
              </a:spcBef>
              <a:spcAft>
                <a:spcPct val="0"/>
              </a:spcAft>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pitchFamily="34" charset="0"/>
                <a:cs typeface="Arial" pitchFamily="34" charset="0"/>
              </a:defRPr>
            </a:lvl1pPr>
          </a:lstStyle>
          <a:p>
            <a:pPr fontAlgn="base">
              <a:spcBef>
                <a:spcPct val="0"/>
              </a:spcBef>
              <a:spcAft>
                <a:spcPct val="0"/>
              </a:spcAft>
              <a:defRPr/>
            </a:pPr>
            <a:fld id="{1D78888E-CC2E-476C-8203-E049128EBBDD}" type="slidenum">
              <a:rPr lang="en-GB" altLang="en-US"/>
              <a:pPr fontAlgn="base">
                <a:spcBef>
                  <a:spcPct val="0"/>
                </a:spcBef>
                <a:spcAft>
                  <a:spcPct val="0"/>
                </a:spcAft>
                <a:defRPr/>
              </a:pPr>
              <a:t>‹#›</a:t>
            </a:fld>
            <a:endParaRPr lang="en-GB" altLang="en-US"/>
          </a:p>
        </p:txBody>
      </p:sp>
    </p:spTree>
    <p:extLst>
      <p:ext uri="{BB962C8B-B14F-4D97-AF65-F5344CB8AC3E}">
        <p14:creationId xmlns:p14="http://schemas.microsoft.com/office/powerpoint/2010/main" val="1079870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fontAlgn="base">
              <a:spcBef>
                <a:spcPct val="0"/>
              </a:spcBef>
              <a:spcAft>
                <a:spcPct val="0"/>
              </a:spcAft>
              <a:defRPr/>
            </a:pPr>
            <a:fld id="{4E8B1451-0657-447E-AC21-93767F0DF7A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74440719"/>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ransition spd="med">
    <p:wheel spokes="3"/>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smtClean="0">
                <a:latin typeface="+mn-lt"/>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atin typeface="+mn-lt"/>
              </a:defRPr>
            </a:lvl1pPr>
          </a:lstStyle>
          <a:p>
            <a:pPr algn="ct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atin typeface="+mn-lt"/>
              </a:defRPr>
            </a:lvl1pPr>
          </a:lstStyle>
          <a:p>
            <a:pPr fontAlgn="base">
              <a:spcBef>
                <a:spcPct val="0"/>
              </a:spcBef>
              <a:spcAft>
                <a:spcPct val="0"/>
              </a:spcAft>
              <a:defRPr/>
            </a:pPr>
            <a:fld id="{4E8B1451-0657-447E-AC21-93767F0DF7A7}"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4543872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ransition spd="med">
    <p:wheel spokes="3"/>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png"/><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9.xml"/><Relationship Id="rId1" Type="http://schemas.openxmlformats.org/officeDocument/2006/relationships/vmlDrawing" Target="../drawings/vmlDrawing1.vml"/><Relationship Id="rId4" Type="http://schemas.openxmlformats.org/officeDocument/2006/relationships/image" Target="../media/image14.wmf"/></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0" y="0"/>
            <a:ext cx="9144000" cy="6858000"/>
          </a:xfrm>
        </p:spPr>
        <p:txBody>
          <a:bodyPr/>
          <a:lstStyle/>
          <a:p>
            <a:pPr>
              <a:buFontTx/>
              <a:buNone/>
            </a:pPr>
            <a:endParaRPr lang="en-US" altLang="en-US" smtClean="0"/>
          </a:p>
        </p:txBody>
      </p:sp>
      <p:pic>
        <p:nvPicPr>
          <p:cNvPr id="4099" name="Picture 3" descr="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 Box 4"/>
          <p:cNvSpPr txBox="1">
            <a:spLocks noChangeArrowheads="1"/>
          </p:cNvSpPr>
          <p:nvPr/>
        </p:nvSpPr>
        <p:spPr bwMode="auto">
          <a:xfrm>
            <a:off x="3419475" y="404813"/>
            <a:ext cx="5040313"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fontAlgn="base" hangingPunct="1">
              <a:spcBef>
                <a:spcPct val="50000"/>
              </a:spcBef>
              <a:spcAft>
                <a:spcPct val="0"/>
              </a:spcAft>
              <a:buFontTx/>
              <a:buNone/>
            </a:pPr>
            <a:r>
              <a:rPr lang="en-GB" altLang="en-US" sz="7000" b="1">
                <a:solidFill>
                  <a:srgbClr val="FFCC00"/>
                </a:solidFill>
                <a:latin typeface="Cooper Black" pitchFamily="18" charset="0"/>
              </a:rPr>
              <a:t>Religious Education</a:t>
            </a:r>
          </a:p>
        </p:txBody>
      </p:sp>
    </p:spTree>
    <p:extLst>
      <p:ext uri="{BB962C8B-B14F-4D97-AF65-F5344CB8AC3E}">
        <p14:creationId xmlns:p14="http://schemas.microsoft.com/office/powerpoint/2010/main" val="18991740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Before%20Pila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5682" y="188640"/>
            <a:ext cx="5000625" cy="2790825"/>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2293" name="Text Box 5"/>
          <p:cNvSpPr txBox="1">
            <a:spLocks noChangeArrowheads="1"/>
          </p:cNvSpPr>
          <p:nvPr/>
        </p:nvSpPr>
        <p:spPr bwMode="auto">
          <a:xfrm>
            <a:off x="107504" y="3229431"/>
            <a:ext cx="8784976" cy="2308324"/>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next </a:t>
            </a:r>
            <a:r>
              <a:rPr lang="en-US" altLang="en-US" dirty="0" smtClean="0">
                <a:solidFill>
                  <a:srgbClr val="000000"/>
                </a:solidFill>
              </a:rPr>
              <a:t>day, </a:t>
            </a:r>
            <a:r>
              <a:rPr lang="en-US" altLang="en-US" dirty="0" smtClean="0">
                <a:solidFill>
                  <a:srgbClr val="000000"/>
                </a:solidFill>
              </a:rPr>
              <a:t>they took Jesus to the Roman governor, Pontius Pilate. They told Pilate that Jesus should die. Pilate finally agreed to allow it. After the soldiers </a:t>
            </a:r>
            <a:r>
              <a:rPr lang="en-US" altLang="en-US" dirty="0" smtClean="0">
                <a:solidFill>
                  <a:srgbClr val="000000"/>
                </a:solidFill>
              </a:rPr>
              <a:t>had made </a:t>
            </a:r>
            <a:r>
              <a:rPr lang="en-US" altLang="en-US" dirty="0" smtClean="0">
                <a:solidFill>
                  <a:srgbClr val="000000"/>
                </a:solidFill>
              </a:rPr>
              <a:t>fun of Jesus, they led Him to Golgotha. </a:t>
            </a:r>
            <a:r>
              <a:rPr lang="en-US" altLang="en-US" dirty="0" smtClean="0">
                <a:solidFill>
                  <a:srgbClr val="000000"/>
                </a:solidFill>
              </a:rPr>
              <a:t>Peter, one of the disciples, was recognized and asked if he knew Jesus; he said he did not know him.</a:t>
            </a:r>
            <a:endParaRPr lang="en-US" altLang="en-US" dirty="0" smtClean="0">
              <a:solidFill>
                <a:srgbClr val="000000"/>
              </a:solidFill>
            </a:endParaRPr>
          </a:p>
        </p:txBody>
      </p:sp>
      <p:pic>
        <p:nvPicPr>
          <p:cNvPr id="12294" name="Picture 6" descr="jesus_carrying_cross_lg_cl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267575" y="4981575"/>
            <a:ext cx="1876425"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23039152"/>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2292"/>
                                        </p:tgtEl>
                                        <p:attrNameLst>
                                          <p:attrName>style.visibility</p:attrName>
                                        </p:attrNameLst>
                                      </p:cBhvr>
                                      <p:to>
                                        <p:strVal val="visible"/>
                                      </p:to>
                                    </p:set>
                                    <p:anim calcmode="lin" valueType="num">
                                      <p:cBhvr>
                                        <p:cTn id="7" dur="1000" fill="hold"/>
                                        <p:tgtEl>
                                          <p:spTgt spid="12292"/>
                                        </p:tgtEl>
                                        <p:attrNameLst>
                                          <p:attrName>ppt_x</p:attrName>
                                        </p:attrNameLst>
                                      </p:cBhvr>
                                      <p:tavLst>
                                        <p:tav tm="0">
                                          <p:val>
                                            <p:strVal val="#ppt_x-.2"/>
                                          </p:val>
                                        </p:tav>
                                        <p:tav tm="100000">
                                          <p:val>
                                            <p:strVal val="#ppt_x"/>
                                          </p:val>
                                        </p:tav>
                                      </p:tavLst>
                                    </p:anim>
                                    <p:anim calcmode="lin" valueType="num">
                                      <p:cBhvr>
                                        <p:cTn id="8" dur="1000" fill="hold"/>
                                        <p:tgtEl>
                                          <p:spTgt spid="1229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229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2293"/>
                                        </p:tgtEl>
                                        <p:attrNameLst>
                                          <p:attrName>style.visibility</p:attrName>
                                        </p:attrNameLst>
                                      </p:cBhvr>
                                      <p:to>
                                        <p:strVal val="visible"/>
                                      </p:to>
                                    </p:set>
                                    <p:animEffect transition="in" filter="fade">
                                      <p:cBhvr>
                                        <p:cTn id="14" dur="1000"/>
                                        <p:tgtEl>
                                          <p:spTgt spid="12293"/>
                                        </p:tgtEl>
                                      </p:cBhvr>
                                    </p:animEffect>
                                    <p:anim calcmode="lin" valueType="num">
                                      <p:cBhvr>
                                        <p:cTn id="15" dur="1000" fill="hold"/>
                                        <p:tgtEl>
                                          <p:spTgt spid="12293"/>
                                        </p:tgtEl>
                                        <p:attrNameLst>
                                          <p:attrName>ppt_x</p:attrName>
                                        </p:attrNameLst>
                                      </p:cBhvr>
                                      <p:tavLst>
                                        <p:tav tm="0">
                                          <p:val>
                                            <p:strVal val="#ppt_x"/>
                                          </p:val>
                                        </p:tav>
                                        <p:tav tm="100000">
                                          <p:val>
                                            <p:strVal val="#ppt_x"/>
                                          </p:val>
                                        </p:tav>
                                      </p:tavLst>
                                    </p:anim>
                                    <p:anim calcmode="lin" valueType="num">
                                      <p:cBhvr>
                                        <p:cTn id="16" dur="1000" fill="hold"/>
                                        <p:tgtEl>
                                          <p:spTgt spid="12293"/>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53" presetClass="entr" presetSubtype="0" fill="hold" nodeType="afterEffect">
                                  <p:stCondLst>
                                    <p:cond delay="0"/>
                                  </p:stCondLst>
                                  <p:childTnLst>
                                    <p:set>
                                      <p:cBhvr>
                                        <p:cTn id="19" dur="1" fill="hold">
                                          <p:stCondLst>
                                            <p:cond delay="0"/>
                                          </p:stCondLst>
                                        </p:cTn>
                                        <p:tgtEl>
                                          <p:spTgt spid="12294"/>
                                        </p:tgtEl>
                                        <p:attrNameLst>
                                          <p:attrName>style.visibility</p:attrName>
                                        </p:attrNameLst>
                                      </p:cBhvr>
                                      <p:to>
                                        <p:strVal val="visible"/>
                                      </p:to>
                                    </p:set>
                                    <p:anim calcmode="lin" valueType="num">
                                      <p:cBhvr>
                                        <p:cTn id="20" dur="500" fill="hold"/>
                                        <p:tgtEl>
                                          <p:spTgt spid="12294"/>
                                        </p:tgtEl>
                                        <p:attrNameLst>
                                          <p:attrName>ppt_w</p:attrName>
                                        </p:attrNameLst>
                                      </p:cBhvr>
                                      <p:tavLst>
                                        <p:tav tm="0">
                                          <p:val>
                                            <p:fltVal val="0"/>
                                          </p:val>
                                        </p:tav>
                                        <p:tav tm="100000">
                                          <p:val>
                                            <p:strVal val="#ppt_w"/>
                                          </p:val>
                                        </p:tav>
                                      </p:tavLst>
                                    </p:anim>
                                    <p:anim calcmode="lin" valueType="num">
                                      <p:cBhvr>
                                        <p:cTn id="21" dur="500" fill="hold"/>
                                        <p:tgtEl>
                                          <p:spTgt spid="12294"/>
                                        </p:tgtEl>
                                        <p:attrNameLst>
                                          <p:attrName>ppt_h</p:attrName>
                                        </p:attrNameLst>
                                      </p:cBhvr>
                                      <p:tavLst>
                                        <p:tav tm="0">
                                          <p:val>
                                            <p:fltVal val="0"/>
                                          </p:val>
                                        </p:tav>
                                        <p:tav tm="100000">
                                          <p:val>
                                            <p:strVal val="#ppt_h"/>
                                          </p:val>
                                        </p:tav>
                                      </p:tavLst>
                                    </p:anim>
                                    <p:animEffect transition="in" filter="fade">
                                      <p:cBhvr>
                                        <p:cTn id="22" dur="500"/>
                                        <p:tgtEl>
                                          <p:spTgt spid="12294"/>
                                        </p:tgtEl>
                                      </p:cBhvr>
                                    </p:animEffect>
                                  </p:childTnLst>
                                </p:cTn>
                              </p:par>
                            </p:childTnLst>
                          </p:cTn>
                        </p:par>
                        <p:par>
                          <p:cTn id="23" fill="hold" nodeType="afterGroup">
                            <p:stCondLst>
                              <p:cond delay="1500"/>
                            </p:stCondLst>
                            <p:childTnLst>
                              <p:par>
                                <p:cTn id="24" presetID="35" presetClass="path" presetSubtype="0" accel="50000" decel="50000" fill="hold" nodeType="afterEffect">
                                  <p:stCondLst>
                                    <p:cond delay="0"/>
                                  </p:stCondLst>
                                  <p:childTnLst>
                                    <p:animMotion origin="layout" path="M 4.16667E-6 -4.4393E-6 L -0.79896 0.00441 " pathEditMode="relative" rAng="0" ptsTypes="AA">
                                      <p:cBhvr>
                                        <p:cTn id="25" dur="5000" fill="hold"/>
                                        <p:tgtEl>
                                          <p:spTgt spid="12294"/>
                                        </p:tgtEl>
                                        <p:attrNameLst>
                                          <p:attrName>ppt_x</p:attrName>
                                          <p:attrName>ppt_y</p:attrName>
                                        </p:attrNameLst>
                                      </p:cBhvr>
                                      <p:rCtr x="-39948" y="20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Text Box 5"/>
          <p:cNvSpPr txBox="1">
            <a:spLocks noChangeArrowheads="1"/>
          </p:cNvSpPr>
          <p:nvPr/>
        </p:nvSpPr>
        <p:spPr bwMode="auto">
          <a:xfrm>
            <a:off x="107504" y="4213830"/>
            <a:ext cx="8856984" cy="2354491"/>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crowds were unhappy, so Pontius Pilate said he would let a prisoner go free.  The Jewish leaders went into the crowds and persuaded people to ask for Barabbas to be released rather than Jesus. </a:t>
            </a:r>
          </a:p>
          <a:p>
            <a:pPr algn="ctr" eaLnBrk="1" fontAlgn="base" hangingPunct="1">
              <a:spcBef>
                <a:spcPct val="50000"/>
              </a:spcBef>
              <a:spcAft>
                <a:spcPct val="0"/>
              </a:spcAft>
            </a:pPr>
            <a:endParaRPr lang="en-US" altLang="en-US" sz="1000" dirty="0">
              <a:solidFill>
                <a:srgbClr val="000000"/>
              </a:solidFill>
            </a:endParaRPr>
          </a:p>
          <a:p>
            <a:pPr algn="ctr" eaLnBrk="1" fontAlgn="base" hangingPunct="1">
              <a:spcBef>
                <a:spcPct val="50000"/>
              </a:spcBef>
              <a:spcAft>
                <a:spcPct val="0"/>
              </a:spcAft>
            </a:pPr>
            <a:r>
              <a:rPr lang="en-US" altLang="en-US" dirty="0" smtClean="0">
                <a:solidFill>
                  <a:srgbClr val="000000"/>
                </a:solidFill>
              </a:rPr>
              <a:t>Barabbas had murdered someone.</a:t>
            </a:r>
            <a:endParaRPr lang="en-US" altLang="en-US" dirty="0" smtClean="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70378" y="404664"/>
            <a:ext cx="4531235"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1153730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fade">
                                      <p:cBhvr>
                                        <p:cTn id="7" dur="1000"/>
                                        <p:tgtEl>
                                          <p:spTgt spid="13317"/>
                                        </p:tgtEl>
                                      </p:cBhvr>
                                    </p:animEffect>
                                    <p:anim calcmode="lin" valueType="num">
                                      <p:cBhvr>
                                        <p:cTn id="8" dur="1000" fill="hold"/>
                                        <p:tgtEl>
                                          <p:spTgt spid="13317"/>
                                        </p:tgtEl>
                                        <p:attrNameLst>
                                          <p:attrName>ppt_x</p:attrName>
                                        </p:attrNameLst>
                                      </p:cBhvr>
                                      <p:tavLst>
                                        <p:tav tm="0">
                                          <p:val>
                                            <p:strVal val="#ppt_x"/>
                                          </p:val>
                                        </p:tav>
                                        <p:tav tm="100000">
                                          <p:val>
                                            <p:strVal val="#ppt_x"/>
                                          </p:val>
                                        </p:tav>
                                      </p:tavLst>
                                    </p:anim>
                                    <p:anim calcmode="lin" valueType="num">
                                      <p:cBhvr>
                                        <p:cTn id="9"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Cro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88641"/>
            <a:ext cx="4966940" cy="3034930"/>
          </a:xfrm>
          <a:prstGeom prst="rect">
            <a:avLst/>
          </a:prstGeom>
          <a:solidFill>
            <a:schemeClr val="bg1"/>
          </a:solidFill>
          <a:ln w="76200">
            <a:solidFill>
              <a:schemeClr val="tx1"/>
            </a:solidFill>
            <a:miter lim="800000"/>
            <a:headEnd/>
            <a:tailEnd/>
          </a:ln>
        </p:spPr>
      </p:pic>
      <p:sp>
        <p:nvSpPr>
          <p:cNvPr id="13317" name="Text Box 5"/>
          <p:cNvSpPr txBox="1">
            <a:spLocks noChangeArrowheads="1"/>
          </p:cNvSpPr>
          <p:nvPr/>
        </p:nvSpPr>
        <p:spPr bwMode="auto">
          <a:xfrm>
            <a:off x="107504" y="3429000"/>
            <a:ext cx="8856984"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On Good Friday, they hung Jesus on the cross with nails pounded through his hands and feet. A criminal hung on each side of him. Jesus suffered terribly and many people made fun of him. </a:t>
            </a:r>
          </a:p>
        </p:txBody>
      </p:sp>
      <p:sp>
        <p:nvSpPr>
          <p:cNvPr id="4" name="Text Box 5"/>
          <p:cNvSpPr txBox="1">
            <a:spLocks noChangeArrowheads="1"/>
          </p:cNvSpPr>
          <p:nvPr/>
        </p:nvSpPr>
        <p:spPr bwMode="auto">
          <a:xfrm>
            <a:off x="364754" y="5143557"/>
            <a:ext cx="8280920"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One of the criminals asked for forgiveness, the other laughed at Jesus.  Jesus told the criminal that had asked for forgiveness, that he (the criminal) would be with God in Heaven later that day. </a:t>
            </a:r>
          </a:p>
        </p:txBody>
      </p:sp>
    </p:spTree>
    <p:extLst>
      <p:ext uri="{BB962C8B-B14F-4D97-AF65-F5344CB8AC3E}">
        <p14:creationId xmlns:p14="http://schemas.microsoft.com/office/powerpoint/2010/main" val="141247132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p:cTn id="7" dur="1000" fill="hold"/>
                                        <p:tgtEl>
                                          <p:spTgt spid="13316"/>
                                        </p:tgtEl>
                                        <p:attrNameLst>
                                          <p:attrName>ppt_x</p:attrName>
                                        </p:attrNameLst>
                                      </p:cBhvr>
                                      <p:tavLst>
                                        <p:tav tm="0">
                                          <p:val>
                                            <p:strVal val="#ppt_x-.2"/>
                                          </p:val>
                                        </p:tav>
                                        <p:tav tm="100000">
                                          <p:val>
                                            <p:strVal val="#ppt_x"/>
                                          </p:val>
                                        </p:tav>
                                      </p:tavLst>
                                    </p:anim>
                                    <p:anim calcmode="lin" valueType="num">
                                      <p:cBhvr>
                                        <p:cTn id="8" dur="1000" fill="hold"/>
                                        <p:tgtEl>
                                          <p:spTgt spid="1331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33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3317"/>
                                        </p:tgtEl>
                                        <p:attrNameLst>
                                          <p:attrName>style.visibility</p:attrName>
                                        </p:attrNameLst>
                                      </p:cBhvr>
                                      <p:to>
                                        <p:strVal val="visible"/>
                                      </p:to>
                                    </p:set>
                                    <p:animEffect transition="in" filter="fade">
                                      <p:cBhvr>
                                        <p:cTn id="14" dur="1000"/>
                                        <p:tgtEl>
                                          <p:spTgt spid="13317"/>
                                        </p:tgtEl>
                                      </p:cBhvr>
                                    </p:animEffect>
                                    <p:anim calcmode="lin" valueType="num">
                                      <p:cBhvr>
                                        <p:cTn id="15" dur="1000" fill="hold"/>
                                        <p:tgtEl>
                                          <p:spTgt spid="13317"/>
                                        </p:tgtEl>
                                        <p:attrNameLst>
                                          <p:attrName>ppt_x</p:attrName>
                                        </p:attrNameLst>
                                      </p:cBhvr>
                                      <p:tavLst>
                                        <p:tav tm="0">
                                          <p:val>
                                            <p:strVal val="#ppt_x"/>
                                          </p:val>
                                        </p:tav>
                                        <p:tav tm="100000">
                                          <p:val>
                                            <p:strVal val="#ppt_x"/>
                                          </p:val>
                                        </p:tav>
                                      </p:tavLst>
                                    </p:anim>
                                    <p:anim calcmode="lin" valueType="num">
                                      <p:cBhvr>
                                        <p:cTn id="16" dur="1000" fill="hold"/>
                                        <p:tgtEl>
                                          <p:spTgt spid="133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e_died_for"/>
          <p:cNvPicPr>
            <a:picLocks noChangeAspect="1" noChangeArrowheads="1"/>
          </p:cNvPicPr>
          <p:nvPr/>
        </p:nvPicPr>
        <p:blipFill>
          <a:blip r:embed="rId2">
            <a:extLst>
              <a:ext uri="{28A0092B-C50C-407E-A947-70E740481C1C}">
                <a14:useLocalDpi xmlns:a14="http://schemas.microsoft.com/office/drawing/2010/main" val="0"/>
              </a:ext>
            </a:extLst>
          </a:blip>
          <a:srcRect l="44254"/>
          <a:stretch>
            <a:fillRect/>
          </a:stretch>
        </p:blipFill>
        <p:spPr bwMode="auto">
          <a:xfrm>
            <a:off x="3133030" y="116632"/>
            <a:ext cx="2808089" cy="1765763"/>
          </a:xfrm>
          <a:prstGeom prst="rect">
            <a:avLst/>
          </a:prstGeom>
          <a:solidFill>
            <a:schemeClr val="bg1"/>
          </a:solidFill>
          <a:ln w="76200">
            <a:solidFill>
              <a:schemeClr val="tx1"/>
            </a:solidFill>
            <a:miter lim="800000"/>
            <a:headEnd/>
            <a:tailEnd/>
          </a:ln>
        </p:spPr>
      </p:pic>
      <p:sp>
        <p:nvSpPr>
          <p:cNvPr id="19461" name="Text Box 5"/>
          <p:cNvSpPr txBox="1">
            <a:spLocks noChangeArrowheads="1"/>
          </p:cNvSpPr>
          <p:nvPr/>
        </p:nvSpPr>
        <p:spPr bwMode="auto">
          <a:xfrm>
            <a:off x="179511" y="2276872"/>
            <a:ext cx="8784975" cy="4154984"/>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2200" dirty="0" smtClean="0">
                <a:solidFill>
                  <a:srgbClr val="000000"/>
                </a:solidFill>
              </a:rPr>
              <a:t>In </a:t>
            </a:r>
            <a:r>
              <a:rPr lang="en-US" altLang="en-US" sz="2200" dirty="0">
                <a:solidFill>
                  <a:srgbClr val="000000"/>
                </a:solidFill>
              </a:rPr>
              <a:t>Mark </a:t>
            </a:r>
            <a:r>
              <a:rPr lang="en-US" altLang="en-US" sz="2200" dirty="0" smtClean="0">
                <a:solidFill>
                  <a:srgbClr val="000000"/>
                </a:solidFill>
              </a:rPr>
              <a:t>15:21–41 it tell us: </a:t>
            </a:r>
            <a:r>
              <a:rPr lang="en-GB" altLang="en-US" sz="2200" dirty="0">
                <a:solidFill>
                  <a:srgbClr val="000000"/>
                </a:solidFill>
              </a:rPr>
              <a:t>And when the sixth hour had come, there was darkness over the whole land until the ninth hour. And at the ninth hour Jesus cried with a loud voice, “Eloi, Eloi, </a:t>
            </a:r>
            <a:r>
              <a:rPr lang="en-GB" altLang="en-US" sz="2200" dirty="0" err="1">
                <a:solidFill>
                  <a:srgbClr val="000000"/>
                </a:solidFill>
              </a:rPr>
              <a:t>lema</a:t>
            </a:r>
            <a:r>
              <a:rPr lang="en-GB" altLang="en-US" sz="2200" dirty="0">
                <a:solidFill>
                  <a:srgbClr val="000000"/>
                </a:solidFill>
              </a:rPr>
              <a:t> </a:t>
            </a:r>
            <a:r>
              <a:rPr lang="en-GB" altLang="en-US" sz="2200" dirty="0" err="1">
                <a:solidFill>
                  <a:srgbClr val="000000"/>
                </a:solidFill>
              </a:rPr>
              <a:t>sabachthani</a:t>
            </a:r>
            <a:r>
              <a:rPr lang="en-GB" altLang="en-US" sz="2200" dirty="0">
                <a:solidFill>
                  <a:srgbClr val="000000"/>
                </a:solidFill>
              </a:rPr>
              <a:t>?” which means, “My God, my God, why have you forsaken me?” And some of the bystanders hearing it said, “Behold, he is calling Elijah.” And someone ran and filled a sponge with sour wine, put it on a reed and gave it to him to drink, saying, “Wait, let us see whether Elijah will come to take him down.” And Jesus uttered </a:t>
            </a:r>
            <a:r>
              <a:rPr lang="en-GB" altLang="en-US" sz="2200" dirty="0" smtClean="0">
                <a:solidFill>
                  <a:srgbClr val="000000"/>
                </a:solidFill>
              </a:rPr>
              <a:t>“It is finished,” and </a:t>
            </a:r>
            <a:r>
              <a:rPr lang="en-GB" altLang="en-US" sz="2200" dirty="0">
                <a:solidFill>
                  <a:srgbClr val="000000"/>
                </a:solidFill>
              </a:rPr>
              <a:t>breathed his last. </a:t>
            </a:r>
            <a:r>
              <a:rPr lang="en-GB" altLang="en-US" sz="2200" dirty="0" smtClean="0">
                <a:solidFill>
                  <a:srgbClr val="000000"/>
                </a:solidFill>
              </a:rPr>
              <a:t>The </a:t>
            </a:r>
            <a:r>
              <a:rPr lang="en-GB" altLang="en-US" sz="2200" dirty="0">
                <a:solidFill>
                  <a:srgbClr val="000000"/>
                </a:solidFill>
              </a:rPr>
              <a:t>curtain of the temple was torn in two, from top to bottom. And when the centurion, who stood facing him, saw that in this way he breathed his last, he said, “Truly this man was the Son of God</a:t>
            </a:r>
            <a:r>
              <a:rPr lang="en-GB" altLang="en-US" sz="2200" dirty="0" smtClean="0">
                <a:solidFill>
                  <a:srgbClr val="000000"/>
                </a:solidFill>
              </a:rPr>
              <a:t>!”</a:t>
            </a:r>
            <a:r>
              <a:rPr lang="en-US" altLang="en-US" sz="2200" dirty="0" smtClean="0">
                <a:solidFill>
                  <a:srgbClr val="000000"/>
                </a:solidFill>
              </a:rPr>
              <a:t> </a:t>
            </a:r>
          </a:p>
        </p:txBody>
      </p:sp>
    </p:spTree>
    <p:extLst>
      <p:ext uri="{BB962C8B-B14F-4D97-AF65-F5344CB8AC3E}">
        <p14:creationId xmlns:p14="http://schemas.microsoft.com/office/powerpoint/2010/main" val="3881056747"/>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fade">
                                      <p:cBhvr>
                                        <p:cTn id="14" dur="1000"/>
                                        <p:tgtEl>
                                          <p:spTgt spid="19461"/>
                                        </p:tgtEl>
                                      </p:cBhvr>
                                    </p:animEffect>
                                    <p:anim calcmode="lin" valueType="num">
                                      <p:cBhvr>
                                        <p:cTn id="15" dur="1000" fill="hold"/>
                                        <p:tgtEl>
                                          <p:spTgt spid="19461"/>
                                        </p:tgtEl>
                                        <p:attrNameLst>
                                          <p:attrName>ppt_x</p:attrName>
                                        </p:attrNameLst>
                                      </p:cBhvr>
                                      <p:tavLst>
                                        <p:tav tm="0">
                                          <p:val>
                                            <p:strVal val="#ppt_x"/>
                                          </p:val>
                                        </p:tav>
                                        <p:tav tm="100000">
                                          <p:val>
                                            <p:strVal val="#ppt_x"/>
                                          </p:val>
                                        </p:tav>
                                      </p:tavLst>
                                    </p:anim>
                                    <p:anim calcmode="lin" valueType="num">
                                      <p:cBhvr>
                                        <p:cTn id="16"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4" descr="He_died_for"/>
          <p:cNvPicPr>
            <a:picLocks noChangeAspect="1" noChangeArrowheads="1"/>
          </p:cNvPicPr>
          <p:nvPr/>
        </p:nvPicPr>
        <p:blipFill>
          <a:blip r:embed="rId2">
            <a:extLst>
              <a:ext uri="{28A0092B-C50C-407E-A947-70E740481C1C}">
                <a14:useLocalDpi xmlns:a14="http://schemas.microsoft.com/office/drawing/2010/main" val="0"/>
              </a:ext>
            </a:extLst>
          </a:blip>
          <a:srcRect l="44254"/>
          <a:stretch>
            <a:fillRect/>
          </a:stretch>
        </p:blipFill>
        <p:spPr bwMode="auto">
          <a:xfrm>
            <a:off x="2484438" y="620713"/>
            <a:ext cx="4319587" cy="2716212"/>
          </a:xfrm>
          <a:prstGeom prst="rect">
            <a:avLst/>
          </a:prstGeom>
          <a:solidFill>
            <a:schemeClr val="bg1"/>
          </a:solidFill>
          <a:ln w="76200">
            <a:solidFill>
              <a:schemeClr val="tx1"/>
            </a:solidFill>
            <a:miter lim="800000"/>
            <a:headEnd/>
            <a:tailEnd/>
          </a:ln>
        </p:spPr>
      </p:pic>
      <p:sp>
        <p:nvSpPr>
          <p:cNvPr id="19461" name="Text Box 5"/>
          <p:cNvSpPr txBox="1">
            <a:spLocks noChangeArrowheads="1"/>
          </p:cNvSpPr>
          <p:nvPr/>
        </p:nvSpPr>
        <p:spPr bwMode="auto">
          <a:xfrm>
            <a:off x="684213" y="4221163"/>
            <a:ext cx="7705725" cy="1754326"/>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They took Jesus down from the cross. </a:t>
            </a:r>
          </a:p>
          <a:p>
            <a:pPr algn="ctr" eaLnBrk="1" fontAlgn="base" hangingPunct="1">
              <a:spcBef>
                <a:spcPct val="50000"/>
              </a:spcBef>
              <a:spcAft>
                <a:spcPct val="0"/>
              </a:spcAft>
            </a:pPr>
            <a:r>
              <a:rPr lang="en-US" altLang="en-US" dirty="0" smtClean="0">
                <a:solidFill>
                  <a:srgbClr val="000000"/>
                </a:solidFill>
              </a:rPr>
              <a:t>Two of Jesus’ friends took him to a tomb one of them had. They buried him there. His friends were very sad.</a:t>
            </a:r>
          </a:p>
        </p:txBody>
      </p:sp>
    </p:spTree>
    <p:extLst>
      <p:ext uri="{BB962C8B-B14F-4D97-AF65-F5344CB8AC3E}">
        <p14:creationId xmlns:p14="http://schemas.microsoft.com/office/powerpoint/2010/main" val="231191661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p:cTn id="7" dur="1000" fill="hold"/>
                                        <p:tgtEl>
                                          <p:spTgt spid="19460"/>
                                        </p:tgtEl>
                                        <p:attrNameLst>
                                          <p:attrName>ppt_x</p:attrName>
                                        </p:attrNameLst>
                                      </p:cBhvr>
                                      <p:tavLst>
                                        <p:tav tm="0">
                                          <p:val>
                                            <p:strVal val="#ppt_x-.2"/>
                                          </p:val>
                                        </p:tav>
                                        <p:tav tm="100000">
                                          <p:val>
                                            <p:strVal val="#ppt_x"/>
                                          </p:val>
                                        </p:tav>
                                      </p:tavLst>
                                    </p:anim>
                                    <p:anim calcmode="lin" valueType="num">
                                      <p:cBhvr>
                                        <p:cTn id="8" dur="1000" fill="hold"/>
                                        <p:tgtEl>
                                          <p:spTgt spid="19460"/>
                                        </p:tgtEl>
                                        <p:attrNameLst>
                                          <p:attrName>ppt_y</p:attrName>
                                        </p:attrNameLst>
                                      </p:cBhvr>
                                      <p:tavLst>
                                        <p:tav tm="0">
                                          <p:val>
                                            <p:strVal val="#ppt_y"/>
                                          </p:val>
                                        </p:tav>
                                        <p:tav tm="100000">
                                          <p:val>
                                            <p:strVal val="#ppt_y"/>
                                          </p:val>
                                        </p:tav>
                                      </p:tavLst>
                                    </p:anim>
                                    <p:animEffect transition="in" filter="wipe(right)" prLst="gradientSize: 0.1">
                                      <p:cBhvr>
                                        <p:cTn id="9" dur="1000"/>
                                        <p:tgtEl>
                                          <p:spTgt spid="1946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61"/>
                                        </p:tgtEl>
                                        <p:attrNameLst>
                                          <p:attrName>style.visibility</p:attrName>
                                        </p:attrNameLst>
                                      </p:cBhvr>
                                      <p:to>
                                        <p:strVal val="visible"/>
                                      </p:to>
                                    </p:set>
                                    <p:animEffect transition="in" filter="fade">
                                      <p:cBhvr>
                                        <p:cTn id="14" dur="1000"/>
                                        <p:tgtEl>
                                          <p:spTgt spid="19461"/>
                                        </p:tgtEl>
                                      </p:cBhvr>
                                    </p:animEffect>
                                    <p:anim calcmode="lin" valueType="num">
                                      <p:cBhvr>
                                        <p:cTn id="15" dur="1000" fill="hold"/>
                                        <p:tgtEl>
                                          <p:spTgt spid="19461"/>
                                        </p:tgtEl>
                                        <p:attrNameLst>
                                          <p:attrName>ppt_x</p:attrName>
                                        </p:attrNameLst>
                                      </p:cBhvr>
                                      <p:tavLst>
                                        <p:tav tm="0">
                                          <p:val>
                                            <p:strVal val="#ppt_x"/>
                                          </p:val>
                                        </p:tav>
                                        <p:tav tm="100000">
                                          <p:val>
                                            <p:strVal val="#ppt_x"/>
                                          </p:val>
                                        </p:tav>
                                      </p:tavLst>
                                    </p:anim>
                                    <p:anim calcmode="lin" valueType="num">
                                      <p:cBhvr>
                                        <p:cTn id="16" dur="1000" fill="hold"/>
                                        <p:tgtEl>
                                          <p:spTgt spid="194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p:cNvSpPr txBox="1">
            <a:spLocks noChangeArrowheads="1"/>
          </p:cNvSpPr>
          <p:nvPr/>
        </p:nvSpPr>
        <p:spPr bwMode="auto">
          <a:xfrm>
            <a:off x="539552" y="2132856"/>
            <a:ext cx="8064896"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7200" b="1" dirty="0" smtClean="0">
                <a:solidFill>
                  <a:srgbClr val="000000"/>
                </a:solidFill>
                <a:latin typeface="Lucida Handwriting" panose="03010101010101010101" pitchFamily="66" charset="0"/>
              </a:rPr>
              <a:t>Easter Sunday</a:t>
            </a:r>
          </a:p>
        </p:txBody>
      </p:sp>
    </p:spTree>
    <p:extLst>
      <p:ext uri="{BB962C8B-B14F-4D97-AF65-F5344CB8AC3E}">
        <p14:creationId xmlns:p14="http://schemas.microsoft.com/office/powerpoint/2010/main" val="98497007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Text Box 5"/>
          <p:cNvSpPr txBox="1">
            <a:spLocks noChangeArrowheads="1"/>
          </p:cNvSpPr>
          <p:nvPr/>
        </p:nvSpPr>
        <p:spPr bwMode="auto">
          <a:xfrm>
            <a:off x="1258888" y="3716338"/>
            <a:ext cx="6985000"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Early on Easter Sunday morning, some of Jesus’ women friends went to the tomb. </a:t>
            </a:r>
          </a:p>
        </p:txBody>
      </p:sp>
      <p:graphicFrame>
        <p:nvGraphicFramePr>
          <p:cNvPr id="14342" name="Object 6"/>
          <p:cNvGraphicFramePr>
            <a:graphicFrameLocks noChangeAspect="1"/>
          </p:cNvGraphicFramePr>
          <p:nvPr/>
        </p:nvGraphicFramePr>
        <p:xfrm>
          <a:off x="1908175" y="404813"/>
          <a:ext cx="5545138" cy="2741612"/>
        </p:xfrm>
        <a:graphic>
          <a:graphicData uri="http://schemas.openxmlformats.org/presentationml/2006/ole">
            <mc:AlternateContent xmlns:mc="http://schemas.openxmlformats.org/markup-compatibility/2006">
              <mc:Choice xmlns:v="urn:schemas-microsoft-com:vml" Requires="v">
                <p:oleObj spid="_x0000_s2056" name="Paint It! Image" r:id="rId3" imgW="4221804" imgH="2052536" progId="PaintIt.Picture">
                  <p:embed/>
                </p:oleObj>
              </mc:Choice>
              <mc:Fallback>
                <p:oleObj name="Paint It! Image" r:id="rId3" imgW="4221804" imgH="2052536" progId="PaintIt.Picture">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8175" y="404813"/>
                        <a:ext cx="5545138" cy="274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4343" name="Text Box 7"/>
          <p:cNvSpPr txBox="1">
            <a:spLocks noChangeArrowheads="1"/>
          </p:cNvSpPr>
          <p:nvPr/>
        </p:nvSpPr>
        <p:spPr bwMode="auto">
          <a:xfrm>
            <a:off x="755650" y="5229225"/>
            <a:ext cx="7848600"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When they got there, the tomb was open and Jesus’ body was not there.</a:t>
            </a:r>
            <a:endParaRPr lang="en-US" altLang="en-US" dirty="0" smtClean="0">
              <a:solidFill>
                <a:srgbClr val="000000"/>
              </a:solidFill>
            </a:endParaRPr>
          </a:p>
        </p:txBody>
      </p:sp>
    </p:spTree>
    <p:extLst>
      <p:ext uri="{BB962C8B-B14F-4D97-AF65-F5344CB8AC3E}">
        <p14:creationId xmlns:p14="http://schemas.microsoft.com/office/powerpoint/2010/main" val="195067699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4342"/>
                                        </p:tgtEl>
                                        <p:attrNameLst>
                                          <p:attrName>style.visibility</p:attrName>
                                        </p:attrNameLst>
                                      </p:cBhvr>
                                      <p:to>
                                        <p:strVal val="visible"/>
                                      </p:to>
                                    </p:set>
                                    <p:anim calcmode="lin" valueType="num">
                                      <p:cBhvr>
                                        <p:cTn id="7" dur="1000" fill="hold"/>
                                        <p:tgtEl>
                                          <p:spTgt spid="14342"/>
                                        </p:tgtEl>
                                        <p:attrNameLst>
                                          <p:attrName>ppt_x</p:attrName>
                                        </p:attrNameLst>
                                      </p:cBhvr>
                                      <p:tavLst>
                                        <p:tav tm="0">
                                          <p:val>
                                            <p:strVal val="#ppt_x-.2"/>
                                          </p:val>
                                        </p:tav>
                                        <p:tav tm="100000">
                                          <p:val>
                                            <p:strVal val="#ppt_x"/>
                                          </p:val>
                                        </p:tav>
                                      </p:tavLst>
                                    </p:anim>
                                    <p:anim calcmode="lin" valueType="num">
                                      <p:cBhvr>
                                        <p:cTn id="8" dur="1000" fill="hold"/>
                                        <p:tgtEl>
                                          <p:spTgt spid="14342"/>
                                        </p:tgtEl>
                                        <p:attrNameLst>
                                          <p:attrName>ppt_y</p:attrName>
                                        </p:attrNameLst>
                                      </p:cBhvr>
                                      <p:tavLst>
                                        <p:tav tm="0">
                                          <p:val>
                                            <p:strVal val="#ppt_y"/>
                                          </p:val>
                                        </p:tav>
                                        <p:tav tm="100000">
                                          <p:val>
                                            <p:strVal val="#ppt_y"/>
                                          </p:val>
                                        </p:tav>
                                      </p:tavLst>
                                    </p:anim>
                                    <p:animEffect transition="in" filter="wipe(right)" prLst="gradientSize: 0.1">
                                      <p:cBhvr>
                                        <p:cTn id="9" dur="1000"/>
                                        <p:tgtEl>
                                          <p:spTgt spid="1434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4341"/>
                                        </p:tgtEl>
                                        <p:attrNameLst>
                                          <p:attrName>style.visibility</p:attrName>
                                        </p:attrNameLst>
                                      </p:cBhvr>
                                      <p:to>
                                        <p:strVal val="visible"/>
                                      </p:to>
                                    </p:set>
                                    <p:animEffect transition="in" filter="fade">
                                      <p:cBhvr>
                                        <p:cTn id="14" dur="1000"/>
                                        <p:tgtEl>
                                          <p:spTgt spid="14341"/>
                                        </p:tgtEl>
                                      </p:cBhvr>
                                    </p:animEffect>
                                    <p:anim calcmode="lin" valueType="num">
                                      <p:cBhvr>
                                        <p:cTn id="15" dur="1000" fill="hold"/>
                                        <p:tgtEl>
                                          <p:spTgt spid="14341"/>
                                        </p:tgtEl>
                                        <p:attrNameLst>
                                          <p:attrName>ppt_x</p:attrName>
                                        </p:attrNameLst>
                                      </p:cBhvr>
                                      <p:tavLst>
                                        <p:tav tm="0">
                                          <p:val>
                                            <p:strVal val="#ppt_x"/>
                                          </p:val>
                                        </p:tav>
                                        <p:tav tm="100000">
                                          <p:val>
                                            <p:strVal val="#ppt_x"/>
                                          </p:val>
                                        </p:tav>
                                      </p:tavLst>
                                    </p:anim>
                                    <p:anim calcmode="lin" valueType="num">
                                      <p:cBhvr>
                                        <p:cTn id="16" dur="1000" fill="hold"/>
                                        <p:tgtEl>
                                          <p:spTgt spid="1434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4343"/>
                                        </p:tgtEl>
                                        <p:attrNameLst>
                                          <p:attrName>style.visibility</p:attrName>
                                        </p:attrNameLst>
                                      </p:cBhvr>
                                      <p:to>
                                        <p:strVal val="visible"/>
                                      </p:to>
                                    </p:set>
                                    <p:animEffect transition="in" filter="fade">
                                      <p:cBhvr>
                                        <p:cTn id="21" dur="1000"/>
                                        <p:tgtEl>
                                          <p:spTgt spid="14343"/>
                                        </p:tgtEl>
                                      </p:cBhvr>
                                    </p:animEffect>
                                    <p:anim calcmode="lin" valueType="num">
                                      <p:cBhvr>
                                        <p:cTn id="22" dur="1000" fill="hold"/>
                                        <p:tgtEl>
                                          <p:spTgt spid="14343"/>
                                        </p:tgtEl>
                                        <p:attrNameLst>
                                          <p:attrName>ppt_x</p:attrName>
                                        </p:attrNameLst>
                                      </p:cBhvr>
                                      <p:tavLst>
                                        <p:tav tm="0">
                                          <p:val>
                                            <p:strVal val="#ppt_x"/>
                                          </p:val>
                                        </p:tav>
                                        <p:tav tm="100000">
                                          <p:val>
                                            <p:strVal val="#ppt_x"/>
                                          </p:val>
                                        </p:tav>
                                      </p:tavLst>
                                    </p:anim>
                                    <p:anim calcmode="lin" valueType="num">
                                      <p:cBhvr>
                                        <p:cTn id="23" dur="1000" fill="hold"/>
                                        <p:tgtEl>
                                          <p:spTgt spid="143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1" grpId="0" animBg="1"/>
      <p:bldP spid="1434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107504" y="2132856"/>
            <a:ext cx="8928992" cy="452431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1600" dirty="0">
                <a:solidFill>
                  <a:srgbClr val="000000"/>
                </a:solidFill>
              </a:rPr>
              <a:t>Mary </a:t>
            </a:r>
            <a:r>
              <a:rPr lang="en-GB" altLang="en-US" sz="1600" dirty="0" smtClean="0">
                <a:solidFill>
                  <a:srgbClr val="000000"/>
                </a:solidFill>
              </a:rPr>
              <a:t>Magdalene stood </a:t>
            </a:r>
            <a:r>
              <a:rPr lang="en-GB" altLang="en-US" sz="1600" dirty="0">
                <a:solidFill>
                  <a:srgbClr val="000000"/>
                </a:solidFill>
              </a:rPr>
              <a:t>outside the tomb crying. As she wept, she bent over to look into </a:t>
            </a:r>
            <a:r>
              <a:rPr lang="en-GB" altLang="en-US" sz="1600">
                <a:solidFill>
                  <a:srgbClr val="000000"/>
                </a:solidFill>
              </a:rPr>
              <a:t>the </a:t>
            </a:r>
            <a:r>
              <a:rPr lang="en-GB" altLang="en-US" sz="1600" smtClean="0">
                <a:solidFill>
                  <a:srgbClr val="000000"/>
                </a:solidFill>
              </a:rPr>
              <a:t>tomb and </a:t>
            </a:r>
            <a:r>
              <a:rPr lang="en-GB" altLang="en-US" sz="1600" dirty="0">
                <a:solidFill>
                  <a:srgbClr val="000000"/>
                </a:solidFill>
              </a:rPr>
              <a:t>saw two angels in white, seated where Jesus' body had been, one at the head and the other at the foot.</a:t>
            </a:r>
          </a:p>
          <a:p>
            <a:pPr algn="ctr" eaLnBrk="1" fontAlgn="base" hangingPunct="1">
              <a:spcBef>
                <a:spcPct val="50000"/>
              </a:spcBef>
              <a:spcAft>
                <a:spcPct val="0"/>
              </a:spcAft>
            </a:pPr>
            <a:r>
              <a:rPr lang="en-GB" altLang="en-US" sz="1600" dirty="0" smtClean="0">
                <a:solidFill>
                  <a:srgbClr val="000000"/>
                </a:solidFill>
              </a:rPr>
              <a:t>They </a:t>
            </a:r>
            <a:r>
              <a:rPr lang="en-GB" altLang="en-US" sz="1600" dirty="0">
                <a:solidFill>
                  <a:srgbClr val="000000"/>
                </a:solidFill>
              </a:rPr>
              <a:t>asked her, "Woman, why are you crying?" </a:t>
            </a:r>
            <a:endParaRPr lang="en-GB" altLang="en-US" sz="1600" dirty="0" smtClean="0">
              <a:solidFill>
                <a:srgbClr val="000000"/>
              </a:solidFill>
            </a:endParaRPr>
          </a:p>
          <a:p>
            <a:pPr algn="ctr" eaLnBrk="1" fontAlgn="base" hangingPunct="1">
              <a:spcBef>
                <a:spcPct val="50000"/>
              </a:spcBef>
              <a:spcAft>
                <a:spcPct val="0"/>
              </a:spcAft>
            </a:pPr>
            <a:r>
              <a:rPr lang="en-GB" altLang="en-US" sz="1600" dirty="0" smtClean="0">
                <a:solidFill>
                  <a:srgbClr val="000000"/>
                </a:solidFill>
              </a:rPr>
              <a:t>"</a:t>
            </a:r>
            <a:r>
              <a:rPr lang="en-GB" altLang="en-US" sz="1600" dirty="0">
                <a:solidFill>
                  <a:srgbClr val="000000"/>
                </a:solidFill>
              </a:rPr>
              <a:t>They have taken my Lord away," she said, "and I don't know where they have put him."</a:t>
            </a:r>
          </a:p>
          <a:p>
            <a:pPr algn="ctr" eaLnBrk="1" fontAlgn="base" hangingPunct="1">
              <a:spcBef>
                <a:spcPct val="50000"/>
              </a:spcBef>
              <a:spcAft>
                <a:spcPct val="0"/>
              </a:spcAft>
            </a:pPr>
            <a:r>
              <a:rPr lang="en-GB" altLang="en-US" sz="1600" dirty="0" smtClean="0">
                <a:solidFill>
                  <a:srgbClr val="000000"/>
                </a:solidFill>
              </a:rPr>
              <a:t>At </a:t>
            </a:r>
            <a:r>
              <a:rPr lang="en-GB" altLang="en-US" sz="1600" dirty="0">
                <a:solidFill>
                  <a:srgbClr val="000000"/>
                </a:solidFill>
              </a:rPr>
              <a:t>this, she turned around and saw Jesus standing there, but she did not </a:t>
            </a:r>
            <a:r>
              <a:rPr lang="en-GB" altLang="en-US" sz="1600" dirty="0" smtClean="0">
                <a:solidFill>
                  <a:srgbClr val="000000"/>
                </a:solidFill>
              </a:rPr>
              <a:t>realise </a:t>
            </a:r>
            <a:r>
              <a:rPr lang="en-GB" altLang="en-US" sz="1600" dirty="0">
                <a:solidFill>
                  <a:srgbClr val="000000"/>
                </a:solidFill>
              </a:rPr>
              <a:t>that it was Jesus.</a:t>
            </a:r>
          </a:p>
          <a:p>
            <a:pPr algn="ctr" eaLnBrk="1" fontAlgn="base" hangingPunct="1">
              <a:spcBef>
                <a:spcPct val="50000"/>
              </a:spcBef>
              <a:spcAft>
                <a:spcPct val="0"/>
              </a:spcAft>
            </a:pPr>
            <a:r>
              <a:rPr lang="en-GB" altLang="en-US" sz="1600" dirty="0" smtClean="0">
                <a:solidFill>
                  <a:srgbClr val="000000"/>
                </a:solidFill>
              </a:rPr>
              <a:t>"</a:t>
            </a:r>
            <a:r>
              <a:rPr lang="en-GB" altLang="en-US" sz="1600" dirty="0">
                <a:solidFill>
                  <a:srgbClr val="000000"/>
                </a:solidFill>
              </a:rPr>
              <a:t>Woman," he said, "why are you crying? Who is it you are looking for?" Thinking he was the gardener, she said, "Sir, if you have carried him away, tell me where you have put him, and I will get him."</a:t>
            </a:r>
          </a:p>
          <a:p>
            <a:pPr algn="ctr" eaLnBrk="1" fontAlgn="base" hangingPunct="1">
              <a:spcBef>
                <a:spcPct val="50000"/>
              </a:spcBef>
              <a:spcAft>
                <a:spcPct val="0"/>
              </a:spcAft>
            </a:pPr>
            <a:r>
              <a:rPr lang="en-GB" altLang="en-US" sz="1600" dirty="0" smtClean="0">
                <a:solidFill>
                  <a:srgbClr val="000000"/>
                </a:solidFill>
              </a:rPr>
              <a:t>Jesus </a:t>
            </a:r>
            <a:r>
              <a:rPr lang="en-GB" altLang="en-US" sz="1600" dirty="0">
                <a:solidFill>
                  <a:srgbClr val="000000"/>
                </a:solidFill>
              </a:rPr>
              <a:t>said to her, "Mary." She turned toward him and cried out in Aramaic, "</a:t>
            </a:r>
            <a:r>
              <a:rPr lang="en-GB" altLang="en-US" sz="1600" dirty="0" err="1">
                <a:solidFill>
                  <a:srgbClr val="000000"/>
                </a:solidFill>
              </a:rPr>
              <a:t>Rabboni</a:t>
            </a:r>
            <a:r>
              <a:rPr lang="en-GB" altLang="en-US" sz="1600" dirty="0">
                <a:solidFill>
                  <a:srgbClr val="000000"/>
                </a:solidFill>
              </a:rPr>
              <a:t>!" (which means Teacher).</a:t>
            </a:r>
          </a:p>
          <a:p>
            <a:pPr algn="ctr" eaLnBrk="1" fontAlgn="base" hangingPunct="1">
              <a:spcBef>
                <a:spcPct val="50000"/>
              </a:spcBef>
              <a:spcAft>
                <a:spcPct val="0"/>
              </a:spcAft>
            </a:pPr>
            <a:r>
              <a:rPr lang="en-GB" altLang="en-US" sz="1600" dirty="0" smtClean="0">
                <a:solidFill>
                  <a:srgbClr val="000000"/>
                </a:solidFill>
              </a:rPr>
              <a:t>Jesus </a:t>
            </a:r>
            <a:r>
              <a:rPr lang="en-GB" altLang="en-US" sz="1600" dirty="0">
                <a:solidFill>
                  <a:srgbClr val="000000"/>
                </a:solidFill>
              </a:rPr>
              <a:t>said, "Do not hold on to me, for I have not yet returned to the Father. Go instead to my brothers and tell them, `I am returning to my Father and your Father, to my God and your God</a:t>
            </a:r>
            <a:r>
              <a:rPr lang="en-GB" altLang="en-US" sz="1600" dirty="0" smtClean="0">
                <a:solidFill>
                  <a:srgbClr val="000000"/>
                </a:solidFill>
              </a:rPr>
              <a:t>.'“ John 20:11-18</a:t>
            </a:r>
            <a:endParaRPr lang="en-GB" altLang="en-US" sz="1600" dirty="0">
              <a:solidFill>
                <a:srgbClr val="00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0"/>
            <a:ext cx="4393332" cy="2040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68868771"/>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fade">
                                      <p:cBhvr>
                                        <p:cTn id="7" dur="1000"/>
                                        <p:tgtEl>
                                          <p:spTgt spid="15365"/>
                                        </p:tgtEl>
                                      </p:cBhvr>
                                    </p:animEffect>
                                    <p:anim calcmode="lin" valueType="num">
                                      <p:cBhvr>
                                        <p:cTn id="8" dur="1000" fill="hold"/>
                                        <p:tgtEl>
                                          <p:spTgt spid="15365"/>
                                        </p:tgtEl>
                                        <p:attrNameLst>
                                          <p:attrName>ppt_x</p:attrName>
                                        </p:attrNameLst>
                                      </p:cBhvr>
                                      <p:tavLst>
                                        <p:tav tm="0">
                                          <p:val>
                                            <p:strVal val="#ppt_x"/>
                                          </p:val>
                                        </p:tav>
                                        <p:tav tm="100000">
                                          <p:val>
                                            <p:strVal val="#ppt_x"/>
                                          </p:val>
                                        </p:tav>
                                      </p:tavLst>
                                    </p:anim>
                                    <p:anim calcmode="lin" valueType="num">
                                      <p:cBhvr>
                                        <p:cTn id="9" dur="1000" fill="hold"/>
                                        <p:tgtEl>
                                          <p:spTgt spid="1536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8" name="Picture 4" descr="Aliv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4008" y="0"/>
            <a:ext cx="4208883" cy="2228704"/>
          </a:xfrm>
          <a:prstGeom prst="rect">
            <a:avLst/>
          </a:prstGeom>
          <a:solidFill>
            <a:schemeClr val="bg1"/>
          </a:solidFill>
          <a:ln w="76200">
            <a:solidFill>
              <a:schemeClr val="tx1"/>
            </a:solidFill>
            <a:miter lim="800000"/>
            <a:headEnd/>
            <a:tailEnd/>
          </a:ln>
        </p:spPr>
      </p:pic>
      <p:sp>
        <p:nvSpPr>
          <p:cNvPr id="16389" name="Text Box 5"/>
          <p:cNvSpPr txBox="1">
            <a:spLocks noChangeArrowheads="1"/>
          </p:cNvSpPr>
          <p:nvPr/>
        </p:nvSpPr>
        <p:spPr bwMode="auto">
          <a:xfrm>
            <a:off x="243709" y="2442474"/>
            <a:ext cx="8568952" cy="1631216"/>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2000" dirty="0">
                <a:solidFill>
                  <a:srgbClr val="000000"/>
                </a:solidFill>
              </a:rPr>
              <a:t>Now that same day two of </a:t>
            </a:r>
            <a:r>
              <a:rPr lang="en-GB" altLang="en-US" sz="2000" dirty="0" smtClean="0">
                <a:solidFill>
                  <a:srgbClr val="000000"/>
                </a:solidFill>
              </a:rPr>
              <a:t>the disciples </a:t>
            </a:r>
            <a:r>
              <a:rPr lang="en-GB" altLang="en-US" sz="2000" dirty="0">
                <a:solidFill>
                  <a:srgbClr val="000000"/>
                </a:solidFill>
              </a:rPr>
              <a:t>were going to a village called Emmaus, about seven </a:t>
            </a:r>
            <a:r>
              <a:rPr lang="en-GB" altLang="en-US" sz="2000" dirty="0" smtClean="0">
                <a:solidFill>
                  <a:srgbClr val="000000"/>
                </a:solidFill>
              </a:rPr>
              <a:t>miles from </a:t>
            </a:r>
            <a:r>
              <a:rPr lang="en-GB" altLang="en-US" sz="2000" dirty="0">
                <a:solidFill>
                  <a:srgbClr val="000000"/>
                </a:solidFill>
              </a:rPr>
              <a:t>Jerusalem. </a:t>
            </a:r>
            <a:r>
              <a:rPr lang="en-GB" altLang="en-US" sz="2000" dirty="0" smtClean="0">
                <a:solidFill>
                  <a:srgbClr val="000000"/>
                </a:solidFill>
              </a:rPr>
              <a:t>They </a:t>
            </a:r>
            <a:r>
              <a:rPr lang="en-GB" altLang="en-US" sz="2000" dirty="0">
                <a:solidFill>
                  <a:srgbClr val="000000"/>
                </a:solidFill>
              </a:rPr>
              <a:t>were talking with each other about everything that had happened. </a:t>
            </a:r>
            <a:r>
              <a:rPr lang="en-GB" altLang="en-US" sz="2000" dirty="0" smtClean="0">
                <a:solidFill>
                  <a:srgbClr val="000000"/>
                </a:solidFill>
              </a:rPr>
              <a:t>As </a:t>
            </a:r>
            <a:r>
              <a:rPr lang="en-GB" altLang="en-US" sz="2000" dirty="0">
                <a:solidFill>
                  <a:srgbClr val="000000"/>
                </a:solidFill>
              </a:rPr>
              <a:t>they talked and discussed these things with each other, Jesus himself came up and walked along with them; </a:t>
            </a:r>
            <a:r>
              <a:rPr lang="en-GB" altLang="en-US" sz="2000" dirty="0" smtClean="0">
                <a:solidFill>
                  <a:srgbClr val="000000"/>
                </a:solidFill>
              </a:rPr>
              <a:t>but </a:t>
            </a:r>
            <a:r>
              <a:rPr lang="en-GB" altLang="en-US" sz="2000" dirty="0">
                <a:solidFill>
                  <a:srgbClr val="000000"/>
                </a:solidFill>
              </a:rPr>
              <a:t>they were kept from recognizing him.</a:t>
            </a:r>
            <a:endParaRPr lang="en-US" altLang="en-US" sz="2000" dirty="0" smtClean="0">
              <a:solidFill>
                <a:srgbClr val="000000"/>
              </a:solidFill>
            </a:endParaRPr>
          </a:p>
        </p:txBody>
      </p:sp>
      <p:sp>
        <p:nvSpPr>
          <p:cNvPr id="4" name="Text Box 5"/>
          <p:cNvSpPr txBox="1">
            <a:spLocks noChangeArrowheads="1"/>
          </p:cNvSpPr>
          <p:nvPr/>
        </p:nvSpPr>
        <p:spPr bwMode="auto">
          <a:xfrm>
            <a:off x="78039" y="4365104"/>
            <a:ext cx="8900291" cy="240065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z="2000" dirty="0">
                <a:solidFill>
                  <a:srgbClr val="000000"/>
                </a:solidFill>
              </a:rPr>
              <a:t>As they approached the village to which they were going, Jesus continued on as if he were going farther. </a:t>
            </a:r>
            <a:r>
              <a:rPr lang="en-GB" altLang="en-US" sz="2000" dirty="0" smtClean="0">
                <a:solidFill>
                  <a:srgbClr val="000000"/>
                </a:solidFill>
              </a:rPr>
              <a:t>But </a:t>
            </a:r>
            <a:r>
              <a:rPr lang="en-GB" altLang="en-US" sz="2000" dirty="0">
                <a:solidFill>
                  <a:srgbClr val="000000"/>
                </a:solidFill>
              </a:rPr>
              <a:t>they urged him strongly, “Stay with us, for it is nearly evening; the day is almost over.” So he went in to stay with them.</a:t>
            </a:r>
          </a:p>
          <a:p>
            <a:pPr algn="ctr" eaLnBrk="1" fontAlgn="base" hangingPunct="1">
              <a:spcBef>
                <a:spcPct val="50000"/>
              </a:spcBef>
              <a:spcAft>
                <a:spcPct val="0"/>
              </a:spcAft>
            </a:pPr>
            <a:r>
              <a:rPr lang="en-GB" altLang="en-US" sz="2000" dirty="0" smtClean="0">
                <a:solidFill>
                  <a:srgbClr val="000000"/>
                </a:solidFill>
              </a:rPr>
              <a:t>When </a:t>
            </a:r>
            <a:r>
              <a:rPr lang="en-GB" altLang="en-US" sz="2000" dirty="0">
                <a:solidFill>
                  <a:srgbClr val="000000"/>
                </a:solidFill>
              </a:rPr>
              <a:t>he was at the table with them, he took bread, gave thanks, broke it and began to give it to them. </a:t>
            </a:r>
            <a:r>
              <a:rPr lang="en-GB" altLang="en-US" sz="2000" dirty="0" smtClean="0">
                <a:solidFill>
                  <a:srgbClr val="000000"/>
                </a:solidFill>
              </a:rPr>
              <a:t>Then </a:t>
            </a:r>
            <a:r>
              <a:rPr lang="en-GB" altLang="en-US" sz="2000" dirty="0">
                <a:solidFill>
                  <a:srgbClr val="000000"/>
                </a:solidFill>
              </a:rPr>
              <a:t>their eyes were opened and they recognized him.</a:t>
            </a:r>
            <a:endParaRPr lang="en-US" altLang="en-US" sz="2000" dirty="0" smtClean="0">
              <a:solidFill>
                <a:srgbClr val="000000"/>
              </a:solidFill>
            </a:endParaRPr>
          </a:p>
        </p:txBody>
      </p:sp>
    </p:spTree>
    <p:extLst>
      <p:ext uri="{BB962C8B-B14F-4D97-AF65-F5344CB8AC3E}">
        <p14:creationId xmlns:p14="http://schemas.microsoft.com/office/powerpoint/2010/main" val="248893181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1000" fill="hold"/>
                                        <p:tgtEl>
                                          <p:spTgt spid="16388"/>
                                        </p:tgtEl>
                                        <p:attrNameLst>
                                          <p:attrName>ppt_x</p:attrName>
                                        </p:attrNameLst>
                                      </p:cBhvr>
                                      <p:tavLst>
                                        <p:tav tm="0">
                                          <p:val>
                                            <p:strVal val="#ppt_x-.2"/>
                                          </p:val>
                                        </p:tav>
                                        <p:tav tm="100000">
                                          <p:val>
                                            <p:strVal val="#ppt_x"/>
                                          </p:val>
                                        </p:tav>
                                      </p:tavLst>
                                    </p:anim>
                                    <p:anim calcmode="lin" valueType="num">
                                      <p:cBhvr>
                                        <p:cTn id="8" dur="1000" fill="hold"/>
                                        <p:tgtEl>
                                          <p:spTgt spid="1638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638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9"/>
                                        </p:tgtEl>
                                        <p:attrNameLst>
                                          <p:attrName>style.visibility</p:attrName>
                                        </p:attrNameLst>
                                      </p:cBhvr>
                                      <p:to>
                                        <p:strVal val="visible"/>
                                      </p:to>
                                    </p:set>
                                    <p:animEffect transition="in" filter="fade">
                                      <p:cBhvr>
                                        <p:cTn id="14" dur="1000"/>
                                        <p:tgtEl>
                                          <p:spTgt spid="16389"/>
                                        </p:tgtEl>
                                      </p:cBhvr>
                                    </p:animEffect>
                                    <p:anim calcmode="lin" valueType="num">
                                      <p:cBhvr>
                                        <p:cTn id="15" dur="1000" fill="hold"/>
                                        <p:tgtEl>
                                          <p:spTgt spid="16389"/>
                                        </p:tgtEl>
                                        <p:attrNameLst>
                                          <p:attrName>ppt_x</p:attrName>
                                        </p:attrNameLst>
                                      </p:cBhvr>
                                      <p:tavLst>
                                        <p:tav tm="0">
                                          <p:val>
                                            <p:strVal val="#ppt_x"/>
                                          </p:val>
                                        </p:tav>
                                        <p:tav tm="100000">
                                          <p:val>
                                            <p:strVal val="#ppt_x"/>
                                          </p:val>
                                        </p:tav>
                                      </p:tavLst>
                                    </p:anim>
                                    <p:anim calcmode="lin" valueType="num">
                                      <p:cBhvr>
                                        <p:cTn id="16" dur="1000" fill="hold"/>
                                        <p:tgtEl>
                                          <p:spTgt spid="1638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animBg="1"/>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2" name="Picture 4" descr="jesus_resurrection_clouds_heaven_lg_cl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2997200"/>
            <a:ext cx="3744912"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3" name="Text Box 5"/>
          <p:cNvSpPr txBox="1">
            <a:spLocks noChangeArrowheads="1"/>
          </p:cNvSpPr>
          <p:nvPr/>
        </p:nvSpPr>
        <p:spPr bwMode="auto">
          <a:xfrm>
            <a:off x="468313" y="5445125"/>
            <a:ext cx="8208962"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After Jesus had spoken to his disciples he was taken up into Heaven. This is called ‘The Resurrection.’</a:t>
            </a:r>
            <a:endParaRPr lang="en-US" altLang="en-US" dirty="0" smtClean="0">
              <a:solidFill>
                <a:srgbClr val="000000"/>
              </a:solidFill>
            </a:endParaRPr>
          </a:p>
        </p:txBody>
      </p:sp>
      <p:sp>
        <p:nvSpPr>
          <p:cNvPr id="17414" name="Text Box 6"/>
          <p:cNvSpPr txBox="1">
            <a:spLocks noChangeArrowheads="1"/>
          </p:cNvSpPr>
          <p:nvPr/>
        </p:nvSpPr>
        <p:spPr bwMode="auto">
          <a:xfrm>
            <a:off x="539750" y="4076700"/>
            <a:ext cx="8135938"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After three days, he </a:t>
            </a:r>
            <a:r>
              <a:rPr lang="en-GB" altLang="en-US" dirty="0" smtClean="0">
                <a:solidFill>
                  <a:srgbClr val="000000"/>
                </a:solidFill>
              </a:rPr>
              <a:t>told the disciples he would be back one day and they must tell people all over the world about him.</a:t>
            </a:r>
            <a:endParaRPr lang="en-US" altLang="en-US" dirty="0" smtClean="0">
              <a:solidFill>
                <a:srgbClr val="000000"/>
              </a:solidFill>
            </a:endParaRPr>
          </a:p>
        </p:txBody>
      </p:sp>
    </p:spTree>
    <p:extLst>
      <p:ext uri="{BB962C8B-B14F-4D97-AF65-F5344CB8AC3E}">
        <p14:creationId xmlns:p14="http://schemas.microsoft.com/office/powerpoint/2010/main" val="343666415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fade">
                                      <p:cBhvr>
                                        <p:cTn id="7" dur="1000"/>
                                        <p:tgtEl>
                                          <p:spTgt spid="17414"/>
                                        </p:tgtEl>
                                      </p:cBhvr>
                                    </p:animEffect>
                                    <p:anim calcmode="lin" valueType="num">
                                      <p:cBhvr>
                                        <p:cTn id="8" dur="1000" fill="hold"/>
                                        <p:tgtEl>
                                          <p:spTgt spid="17414"/>
                                        </p:tgtEl>
                                        <p:attrNameLst>
                                          <p:attrName>ppt_x</p:attrName>
                                        </p:attrNameLst>
                                      </p:cBhvr>
                                      <p:tavLst>
                                        <p:tav tm="0">
                                          <p:val>
                                            <p:strVal val="#ppt_x"/>
                                          </p:val>
                                        </p:tav>
                                        <p:tav tm="100000">
                                          <p:val>
                                            <p:strVal val="#ppt_x"/>
                                          </p:val>
                                        </p:tav>
                                      </p:tavLst>
                                    </p:anim>
                                    <p:anim calcmode="lin" valueType="num">
                                      <p:cBhvr>
                                        <p:cTn id="9" dur="1000" fill="hold"/>
                                        <p:tgtEl>
                                          <p:spTgt spid="1741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42" presetClass="entr" presetSubtype="0" fill="hold" nodeType="afterEffect">
                                  <p:stCondLst>
                                    <p:cond delay="0"/>
                                  </p:stCondLst>
                                  <p:childTnLst>
                                    <p:set>
                                      <p:cBhvr>
                                        <p:cTn id="12" dur="1" fill="hold">
                                          <p:stCondLst>
                                            <p:cond delay="0"/>
                                          </p:stCondLst>
                                        </p:cTn>
                                        <p:tgtEl>
                                          <p:spTgt spid="17412"/>
                                        </p:tgtEl>
                                        <p:attrNameLst>
                                          <p:attrName>style.visibility</p:attrName>
                                        </p:attrNameLst>
                                      </p:cBhvr>
                                      <p:to>
                                        <p:strVal val="visible"/>
                                      </p:to>
                                    </p:set>
                                    <p:animEffect transition="in" filter="fade">
                                      <p:cBhvr>
                                        <p:cTn id="13" dur="2000"/>
                                        <p:tgtEl>
                                          <p:spTgt spid="17412"/>
                                        </p:tgtEl>
                                      </p:cBhvr>
                                    </p:animEffect>
                                    <p:anim calcmode="lin" valueType="num">
                                      <p:cBhvr>
                                        <p:cTn id="14" dur="2000" fill="hold"/>
                                        <p:tgtEl>
                                          <p:spTgt spid="17412"/>
                                        </p:tgtEl>
                                        <p:attrNameLst>
                                          <p:attrName>ppt_x</p:attrName>
                                        </p:attrNameLst>
                                      </p:cBhvr>
                                      <p:tavLst>
                                        <p:tav tm="0">
                                          <p:val>
                                            <p:strVal val="#ppt_x"/>
                                          </p:val>
                                        </p:tav>
                                        <p:tav tm="100000">
                                          <p:val>
                                            <p:strVal val="#ppt_x"/>
                                          </p:val>
                                        </p:tav>
                                      </p:tavLst>
                                    </p:anim>
                                    <p:anim calcmode="lin" valueType="num">
                                      <p:cBhvr>
                                        <p:cTn id="15" dur="2000" fill="hold"/>
                                        <p:tgtEl>
                                          <p:spTgt spid="17412"/>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3000"/>
                            </p:stCondLst>
                            <p:childTnLst>
                              <p:par>
                                <p:cTn id="17" presetID="64" presetClass="path" presetSubtype="0" accel="50000" decel="50000" fill="hold" nodeType="afterEffect">
                                  <p:stCondLst>
                                    <p:cond delay="0"/>
                                  </p:stCondLst>
                                  <p:childTnLst>
                                    <p:animMotion origin="layout" path="M 0.0 0.0  L 0.0 -0.33364  E" pathEditMode="relative" ptsTypes="">
                                      <p:cBhvr>
                                        <p:cTn id="18" dur="2000" fill="hold"/>
                                        <p:tgtEl>
                                          <p:spTgt spid="17412"/>
                                        </p:tgtEl>
                                        <p:attrNameLst>
                                          <p:attrName>ppt_x</p:attrName>
                                          <p:attrName>ppt_y</p:attrName>
                                        </p:attrNameLst>
                                      </p:cBhvr>
                                    </p:animMotion>
                                  </p:childTnLst>
                                </p:cTn>
                              </p:par>
                            </p:childTnLst>
                          </p:cTn>
                        </p:par>
                      </p:childTnLst>
                    </p:cTn>
                  </p:par>
                  <p:par>
                    <p:cTn id="19" fill="hold" nodeType="clickPar">
                      <p:stCondLst>
                        <p:cond delay="indefinite"/>
                      </p:stCondLst>
                      <p:childTnLst>
                        <p:par>
                          <p:cTn id="20" fill="hold" nodeType="withGroup">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17413"/>
                                        </p:tgtEl>
                                        <p:attrNameLst>
                                          <p:attrName>style.visibility</p:attrName>
                                        </p:attrNameLst>
                                      </p:cBhvr>
                                      <p:to>
                                        <p:strVal val="visible"/>
                                      </p:to>
                                    </p:set>
                                    <p:animEffect transition="in" filter="fade">
                                      <p:cBhvr>
                                        <p:cTn id="23" dur="1000"/>
                                        <p:tgtEl>
                                          <p:spTgt spid="17413"/>
                                        </p:tgtEl>
                                      </p:cBhvr>
                                    </p:animEffect>
                                    <p:anim calcmode="lin" valueType="num">
                                      <p:cBhvr>
                                        <p:cTn id="24" dur="1000" fill="hold"/>
                                        <p:tgtEl>
                                          <p:spTgt spid="17413"/>
                                        </p:tgtEl>
                                        <p:attrNameLst>
                                          <p:attrName>ppt_x</p:attrName>
                                        </p:attrNameLst>
                                      </p:cBhvr>
                                      <p:tavLst>
                                        <p:tav tm="0">
                                          <p:val>
                                            <p:strVal val="#ppt_x"/>
                                          </p:val>
                                        </p:tav>
                                        <p:tav tm="100000">
                                          <p:val>
                                            <p:strVal val="#ppt_x"/>
                                          </p:val>
                                        </p:tav>
                                      </p:tavLst>
                                    </p:anim>
                                    <p:anim calcmode="lin" valueType="num">
                                      <p:cBhvr>
                                        <p:cTn id="25" dur="1000" fill="hold"/>
                                        <p:tgtEl>
                                          <p:spTgt spid="174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animBg="1"/>
      <p:bldP spid="174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3" name="WordArt 5"/>
          <p:cNvSpPr>
            <a:spLocks noChangeArrowheads="1" noChangeShapeType="1" noTextEdit="1"/>
          </p:cNvSpPr>
          <p:nvPr/>
        </p:nvSpPr>
        <p:spPr bwMode="auto">
          <a:xfrm>
            <a:off x="971550" y="3716338"/>
            <a:ext cx="7448550" cy="2952750"/>
          </a:xfrm>
          <a:prstGeom prst="rect">
            <a:avLst/>
          </a:prstGeom>
        </p:spPr>
        <p:txBody>
          <a:bodyPr wrap="none" fromWordArt="1">
            <a:prstTxWarp prst="textDeflate">
              <a:avLst>
                <a:gd name="adj" fmla="val 18750"/>
              </a:avLst>
            </a:prstTxWarp>
          </a:bodyPr>
          <a:lstStyle/>
          <a:p>
            <a:pPr algn="ctr" fontAlgn="base">
              <a:spcBef>
                <a:spcPct val="0"/>
              </a:spcBef>
              <a:spcAft>
                <a:spcPct val="0"/>
              </a:spcAft>
            </a:pPr>
            <a:r>
              <a:rPr lang="en-GB" sz="6600" b="1" kern="10" smtClean="0">
                <a:ln w="22225">
                  <a:solidFill>
                    <a:srgbClr val="000000"/>
                  </a:solidFill>
                  <a:round/>
                  <a:headEnd/>
                  <a:tailEnd/>
                </a:ln>
                <a:gradFill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1"/>
                </a:gradFill>
                <a:effectLst>
                  <a:outerShdw dist="35921" dir="2700000" algn="ctr" rotWithShape="0">
                    <a:srgbClr val="C0C0C0">
                      <a:alpha val="79999"/>
                    </a:srgbClr>
                  </a:outerShdw>
                </a:effectLst>
                <a:latin typeface="Lucida Handwriting"/>
              </a:rPr>
              <a:t>The Easter Story</a:t>
            </a:r>
          </a:p>
        </p:txBody>
      </p:sp>
    </p:spTree>
    <p:extLst>
      <p:ext uri="{BB962C8B-B14F-4D97-AF65-F5344CB8AC3E}">
        <p14:creationId xmlns:p14="http://schemas.microsoft.com/office/powerpoint/2010/main" val="3075446926"/>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wedge">
                                      <p:cBhvr>
                                        <p:cTn id="7" dur="2000"/>
                                        <p:tgtEl>
                                          <p:spTgt spid="20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 Box 5"/>
          <p:cNvSpPr txBox="1">
            <a:spLocks noChangeArrowheads="1"/>
          </p:cNvSpPr>
          <p:nvPr/>
        </p:nvSpPr>
        <p:spPr bwMode="auto">
          <a:xfrm>
            <a:off x="971550" y="1268760"/>
            <a:ext cx="7345363" cy="156966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Your Task</a:t>
            </a:r>
          </a:p>
          <a:p>
            <a:pPr algn="ctr" eaLnBrk="1" fontAlgn="base" hangingPunct="1">
              <a:spcBef>
                <a:spcPct val="50000"/>
              </a:spcBef>
              <a:spcAft>
                <a:spcPct val="0"/>
              </a:spcAft>
            </a:pPr>
            <a:endParaRPr lang="en-US" altLang="en-US" dirty="0">
              <a:solidFill>
                <a:srgbClr val="000000"/>
              </a:solidFill>
            </a:endParaRPr>
          </a:p>
          <a:p>
            <a:pPr algn="ctr" eaLnBrk="1" fontAlgn="base" hangingPunct="1">
              <a:spcBef>
                <a:spcPct val="50000"/>
              </a:spcBef>
              <a:spcAft>
                <a:spcPct val="0"/>
              </a:spcAft>
            </a:pPr>
            <a:r>
              <a:rPr lang="en-US" altLang="en-US" dirty="0" smtClean="0">
                <a:solidFill>
                  <a:srgbClr val="000000"/>
                </a:solidFill>
              </a:rPr>
              <a:t>Please complete the worksheet </a:t>
            </a:r>
          </a:p>
        </p:txBody>
      </p:sp>
    </p:spTree>
    <p:extLst>
      <p:ext uri="{BB962C8B-B14F-4D97-AF65-F5344CB8AC3E}">
        <p14:creationId xmlns:p14="http://schemas.microsoft.com/office/powerpoint/2010/main" val="4067471451"/>
      </p:ext>
    </p:extLst>
  </p:cSld>
  <p:clrMapOvr>
    <a:masterClrMapping/>
  </p:clrMapOvr>
  <p:transition spd="med">
    <p:wheel spokes="3"/>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Last_Supp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60350"/>
            <a:ext cx="5000625" cy="2647950"/>
          </a:xfrm>
          <a:prstGeom prst="rect">
            <a:avLst/>
          </a:prstGeom>
          <a:solidFill>
            <a:schemeClr val="bg1"/>
          </a:solidFill>
          <a:ln w="76200">
            <a:solidFill>
              <a:schemeClr val="tx1"/>
            </a:solidFill>
            <a:miter lim="800000"/>
            <a:headEnd/>
            <a:tailEnd/>
          </a:ln>
        </p:spPr>
      </p:pic>
      <p:sp>
        <p:nvSpPr>
          <p:cNvPr id="8200" name="Text Box 8"/>
          <p:cNvSpPr txBox="1">
            <a:spLocks noChangeArrowheads="1"/>
          </p:cNvSpPr>
          <p:nvPr/>
        </p:nvSpPr>
        <p:spPr bwMode="auto">
          <a:xfrm>
            <a:off x="2267744" y="3933056"/>
            <a:ext cx="4248150" cy="2123658"/>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b="1" dirty="0" smtClean="0">
                <a:solidFill>
                  <a:srgbClr val="000000"/>
                </a:solidFill>
              </a:rPr>
              <a:t>Little recap of </a:t>
            </a:r>
          </a:p>
          <a:p>
            <a:pPr algn="ctr" eaLnBrk="1" fontAlgn="base" hangingPunct="1">
              <a:spcBef>
                <a:spcPct val="50000"/>
              </a:spcBef>
              <a:spcAft>
                <a:spcPct val="0"/>
              </a:spcAft>
            </a:pPr>
            <a:r>
              <a:rPr lang="en-GB" altLang="en-US" b="1" dirty="0" smtClean="0">
                <a:solidFill>
                  <a:srgbClr val="000000"/>
                </a:solidFill>
              </a:rPr>
              <a:t>Maundy Thursday</a:t>
            </a:r>
          </a:p>
          <a:p>
            <a:pPr algn="ctr" eaLnBrk="1" fontAlgn="base" hangingPunct="1">
              <a:spcBef>
                <a:spcPct val="50000"/>
              </a:spcBef>
              <a:spcAft>
                <a:spcPct val="0"/>
              </a:spcAft>
            </a:pPr>
            <a:endParaRPr lang="en-GB" altLang="en-US" b="1" dirty="0">
              <a:solidFill>
                <a:srgbClr val="000000"/>
              </a:solidFill>
            </a:endParaRPr>
          </a:p>
          <a:p>
            <a:pPr algn="ctr" eaLnBrk="1" fontAlgn="base" hangingPunct="1">
              <a:spcBef>
                <a:spcPct val="50000"/>
              </a:spcBef>
              <a:spcAft>
                <a:spcPct val="0"/>
              </a:spcAft>
            </a:pPr>
            <a:r>
              <a:rPr lang="en-GB" altLang="en-US" b="1" dirty="0" smtClean="0">
                <a:solidFill>
                  <a:srgbClr val="000000"/>
                </a:solidFill>
              </a:rPr>
              <a:t>(The Last Supper)</a:t>
            </a:r>
            <a:endParaRPr lang="en-US" altLang="en-US" b="1" dirty="0" smtClean="0">
              <a:solidFill>
                <a:srgbClr val="000000"/>
              </a:solidFill>
            </a:endParaRPr>
          </a:p>
        </p:txBody>
      </p:sp>
    </p:spTree>
    <p:extLst>
      <p:ext uri="{BB962C8B-B14F-4D97-AF65-F5344CB8AC3E}">
        <p14:creationId xmlns:p14="http://schemas.microsoft.com/office/powerpoint/2010/main" val="600314605"/>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par>
                          <p:cTn id="10" fill="hold" nodeType="afterGroup">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8200"/>
                                        </p:tgtEl>
                                        <p:attrNameLst>
                                          <p:attrName>style.visibility</p:attrName>
                                        </p:attrNameLst>
                                      </p:cBhvr>
                                      <p:to>
                                        <p:strVal val="visible"/>
                                      </p:to>
                                    </p:set>
                                    <p:anim calcmode="lin" valueType="num">
                                      <p:cBhvr>
                                        <p:cTn id="13" dur="1000" fill="hold"/>
                                        <p:tgtEl>
                                          <p:spTgt spid="8200"/>
                                        </p:tgtEl>
                                        <p:attrNameLst>
                                          <p:attrName>ppt_x</p:attrName>
                                        </p:attrNameLst>
                                      </p:cBhvr>
                                      <p:tavLst>
                                        <p:tav tm="0">
                                          <p:val>
                                            <p:strVal val="#ppt_x-.2"/>
                                          </p:val>
                                        </p:tav>
                                        <p:tav tm="100000">
                                          <p:val>
                                            <p:strVal val="#ppt_x"/>
                                          </p:val>
                                        </p:tav>
                                      </p:tavLst>
                                    </p:anim>
                                    <p:anim calcmode="lin" valueType="num">
                                      <p:cBhvr>
                                        <p:cTn id="14"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15" dur="1000"/>
                                        <p:tgtEl>
                                          <p:spTgt spid="82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descr="Last_Supper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260350"/>
            <a:ext cx="5000625" cy="2647950"/>
          </a:xfrm>
          <a:prstGeom prst="rect">
            <a:avLst/>
          </a:prstGeom>
          <a:solidFill>
            <a:schemeClr val="bg1"/>
          </a:solidFill>
          <a:ln w="76200">
            <a:solidFill>
              <a:schemeClr val="tx1"/>
            </a:solidFill>
            <a:miter lim="800000"/>
            <a:headEnd/>
            <a:tailEnd/>
          </a:ln>
        </p:spPr>
      </p:pic>
      <p:sp>
        <p:nvSpPr>
          <p:cNvPr id="8197" name="Text Box 5"/>
          <p:cNvSpPr txBox="1">
            <a:spLocks noChangeArrowheads="1"/>
          </p:cNvSpPr>
          <p:nvPr/>
        </p:nvSpPr>
        <p:spPr bwMode="auto">
          <a:xfrm>
            <a:off x="755650" y="3716338"/>
            <a:ext cx="7704138"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Jesus knew he was going to die, so on Thursday evening he shared a special meal with his friends. </a:t>
            </a:r>
          </a:p>
        </p:txBody>
      </p:sp>
      <p:sp>
        <p:nvSpPr>
          <p:cNvPr id="8198" name="Text Box 6"/>
          <p:cNvSpPr txBox="1">
            <a:spLocks noChangeArrowheads="1"/>
          </p:cNvSpPr>
          <p:nvPr/>
        </p:nvSpPr>
        <p:spPr bwMode="auto">
          <a:xfrm>
            <a:off x="323850" y="4797425"/>
            <a:ext cx="8569325"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Jesus took bread and blessed it. He gave it to his disciples and said, </a:t>
            </a:r>
            <a:r>
              <a:rPr lang="en-US" altLang="en-US" dirty="0" smtClean="0">
                <a:solidFill>
                  <a:srgbClr val="000000"/>
                </a:solidFill>
              </a:rPr>
              <a:t>“Take this, and eat it. This is my body.” </a:t>
            </a:r>
          </a:p>
        </p:txBody>
      </p:sp>
      <p:sp>
        <p:nvSpPr>
          <p:cNvPr id="8199" name="Text Box 7"/>
          <p:cNvSpPr txBox="1">
            <a:spLocks noChangeArrowheads="1"/>
          </p:cNvSpPr>
          <p:nvPr/>
        </p:nvSpPr>
        <p:spPr bwMode="auto">
          <a:xfrm>
            <a:off x="611560" y="5805488"/>
            <a:ext cx="7992887" cy="830997"/>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dirty="0" smtClean="0">
                <a:solidFill>
                  <a:srgbClr val="000000"/>
                </a:solidFill>
              </a:rPr>
              <a:t>He told the disciples that he knew one of them would betray him.  The disciples were shocked to hear this.</a:t>
            </a:r>
            <a:endParaRPr lang="en-US" altLang="en-US" dirty="0" smtClean="0">
              <a:solidFill>
                <a:srgbClr val="000000"/>
              </a:solidFill>
            </a:endParaRPr>
          </a:p>
        </p:txBody>
      </p:sp>
    </p:spTree>
    <p:extLst>
      <p:ext uri="{BB962C8B-B14F-4D97-AF65-F5344CB8AC3E}">
        <p14:creationId xmlns:p14="http://schemas.microsoft.com/office/powerpoint/2010/main" val="1522042269"/>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p:cTn id="7" dur="1000" fill="hold"/>
                                        <p:tgtEl>
                                          <p:spTgt spid="8196"/>
                                        </p:tgtEl>
                                        <p:attrNameLst>
                                          <p:attrName>ppt_x</p:attrName>
                                        </p:attrNameLst>
                                      </p:cBhvr>
                                      <p:tavLst>
                                        <p:tav tm="0">
                                          <p:val>
                                            <p:strVal val="#ppt_x-.2"/>
                                          </p:val>
                                        </p:tav>
                                        <p:tav tm="100000">
                                          <p:val>
                                            <p:strVal val="#ppt_x"/>
                                          </p:val>
                                        </p:tav>
                                      </p:tavLst>
                                    </p:anim>
                                    <p:anim calcmode="lin" valueType="num">
                                      <p:cBhvr>
                                        <p:cTn id="8" dur="1000" fill="hold"/>
                                        <p:tgtEl>
                                          <p:spTgt spid="8196"/>
                                        </p:tgtEl>
                                        <p:attrNameLst>
                                          <p:attrName>ppt_y</p:attrName>
                                        </p:attrNameLst>
                                      </p:cBhvr>
                                      <p:tavLst>
                                        <p:tav tm="0">
                                          <p:val>
                                            <p:strVal val="#ppt_y"/>
                                          </p:val>
                                        </p:tav>
                                        <p:tav tm="100000">
                                          <p:val>
                                            <p:strVal val="#ppt_y"/>
                                          </p:val>
                                        </p:tav>
                                      </p:tavLst>
                                    </p:anim>
                                    <p:animEffect transition="in" filter="wipe(right)" prLst="gradientSize: 0.1">
                                      <p:cBhvr>
                                        <p:cTn id="9" dur="1000"/>
                                        <p:tgtEl>
                                          <p:spTgt spid="819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Effect transition="in" filter="fade">
                                      <p:cBhvr>
                                        <p:cTn id="14" dur="1000"/>
                                        <p:tgtEl>
                                          <p:spTgt spid="8197"/>
                                        </p:tgtEl>
                                      </p:cBhvr>
                                    </p:animEffect>
                                    <p:anim calcmode="lin" valueType="num">
                                      <p:cBhvr>
                                        <p:cTn id="15" dur="1000" fill="hold"/>
                                        <p:tgtEl>
                                          <p:spTgt spid="8197"/>
                                        </p:tgtEl>
                                        <p:attrNameLst>
                                          <p:attrName>ppt_x</p:attrName>
                                        </p:attrNameLst>
                                      </p:cBhvr>
                                      <p:tavLst>
                                        <p:tav tm="0">
                                          <p:val>
                                            <p:strVal val="#ppt_x"/>
                                          </p:val>
                                        </p:tav>
                                        <p:tav tm="100000">
                                          <p:val>
                                            <p:strVal val="#ppt_x"/>
                                          </p:val>
                                        </p:tav>
                                      </p:tavLst>
                                    </p:anim>
                                    <p:anim calcmode="lin" valueType="num">
                                      <p:cBhvr>
                                        <p:cTn id="16" dur="1000" fill="hold"/>
                                        <p:tgtEl>
                                          <p:spTgt spid="8197"/>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8198"/>
                                        </p:tgtEl>
                                        <p:attrNameLst>
                                          <p:attrName>style.visibility</p:attrName>
                                        </p:attrNameLst>
                                      </p:cBhvr>
                                      <p:to>
                                        <p:strVal val="visible"/>
                                      </p:to>
                                    </p:set>
                                    <p:animEffect transition="in" filter="fade">
                                      <p:cBhvr>
                                        <p:cTn id="21" dur="1000"/>
                                        <p:tgtEl>
                                          <p:spTgt spid="8198"/>
                                        </p:tgtEl>
                                      </p:cBhvr>
                                    </p:animEffect>
                                    <p:anim calcmode="lin" valueType="num">
                                      <p:cBhvr>
                                        <p:cTn id="22" dur="1000" fill="hold"/>
                                        <p:tgtEl>
                                          <p:spTgt spid="8198"/>
                                        </p:tgtEl>
                                        <p:attrNameLst>
                                          <p:attrName>ppt_x</p:attrName>
                                        </p:attrNameLst>
                                      </p:cBhvr>
                                      <p:tavLst>
                                        <p:tav tm="0">
                                          <p:val>
                                            <p:strVal val="#ppt_x"/>
                                          </p:val>
                                        </p:tav>
                                        <p:tav tm="100000">
                                          <p:val>
                                            <p:strVal val="#ppt_x"/>
                                          </p:val>
                                        </p:tav>
                                      </p:tavLst>
                                    </p:anim>
                                    <p:anim calcmode="lin" valueType="num">
                                      <p:cBhvr>
                                        <p:cTn id="23" dur="1000" fill="hold"/>
                                        <p:tgtEl>
                                          <p:spTgt spid="8198"/>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8199"/>
                                        </p:tgtEl>
                                        <p:attrNameLst>
                                          <p:attrName>style.visibility</p:attrName>
                                        </p:attrNameLst>
                                      </p:cBhvr>
                                      <p:to>
                                        <p:strVal val="visible"/>
                                      </p:to>
                                    </p:set>
                                    <p:animEffect transition="in" filter="fade">
                                      <p:cBhvr>
                                        <p:cTn id="28" dur="1000"/>
                                        <p:tgtEl>
                                          <p:spTgt spid="8199"/>
                                        </p:tgtEl>
                                      </p:cBhvr>
                                    </p:animEffect>
                                    <p:anim calcmode="lin" valueType="num">
                                      <p:cBhvr>
                                        <p:cTn id="29" dur="1000" fill="hold"/>
                                        <p:tgtEl>
                                          <p:spTgt spid="8199"/>
                                        </p:tgtEl>
                                        <p:attrNameLst>
                                          <p:attrName>ppt_x</p:attrName>
                                        </p:attrNameLst>
                                      </p:cBhvr>
                                      <p:tavLst>
                                        <p:tav tm="0">
                                          <p:val>
                                            <p:strVal val="#ppt_x"/>
                                          </p:val>
                                        </p:tav>
                                        <p:tav tm="100000">
                                          <p:val>
                                            <p:strVal val="#ppt_x"/>
                                          </p:val>
                                        </p:tav>
                                      </p:tavLst>
                                    </p:anim>
                                    <p:anim calcmode="lin" valueType="num">
                                      <p:cBhvr>
                                        <p:cTn id="30" dur="1000" fill="hold"/>
                                        <p:tgtEl>
                                          <p:spTgt spid="819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animBg="1"/>
      <p:bldP spid="8198" grpId="0" animBg="1"/>
      <p:bldP spid="819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2" name="Picture 4" descr="Last_Supp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260350"/>
            <a:ext cx="6192838" cy="2854325"/>
          </a:xfrm>
          <a:prstGeom prst="rect">
            <a:avLst/>
          </a:prstGeom>
          <a:solidFill>
            <a:schemeClr val="bg1"/>
          </a:solidFill>
          <a:ln w="76200">
            <a:solidFill>
              <a:schemeClr val="tx1"/>
            </a:solidFill>
            <a:miter lim="800000"/>
            <a:headEnd/>
            <a:tailEnd/>
          </a:ln>
        </p:spPr>
      </p:pic>
      <p:sp>
        <p:nvSpPr>
          <p:cNvPr id="7173" name="Text Box 5"/>
          <p:cNvSpPr txBox="1">
            <a:spLocks noChangeArrowheads="1"/>
          </p:cNvSpPr>
          <p:nvPr/>
        </p:nvSpPr>
        <p:spPr bwMode="auto">
          <a:xfrm>
            <a:off x="611188" y="3429000"/>
            <a:ext cx="7921625" cy="89852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mtClean="0">
                <a:solidFill>
                  <a:srgbClr val="000000"/>
                </a:solidFill>
              </a:rPr>
              <a:t>After they had eaten the bread Jesus took a cup and said a prayer. He filled the cup with wine.</a:t>
            </a:r>
            <a:endParaRPr lang="en-US" altLang="en-US" smtClean="0">
              <a:solidFill>
                <a:srgbClr val="000000"/>
              </a:solidFill>
            </a:endParaRPr>
          </a:p>
        </p:txBody>
      </p:sp>
      <p:sp>
        <p:nvSpPr>
          <p:cNvPr id="7174" name="Text Box 6"/>
          <p:cNvSpPr txBox="1">
            <a:spLocks noChangeArrowheads="1"/>
          </p:cNvSpPr>
          <p:nvPr/>
        </p:nvSpPr>
        <p:spPr bwMode="auto">
          <a:xfrm>
            <a:off x="611188" y="4724400"/>
            <a:ext cx="7921625" cy="126365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mtClean="0">
                <a:solidFill>
                  <a:srgbClr val="000000"/>
                </a:solidFill>
              </a:rPr>
              <a:t>He gave it to them and said, ‘Drink from it, all of you. This is my blood, the blood of the promise. It is poured out for many people so that sins are forgiven’ </a:t>
            </a:r>
          </a:p>
        </p:txBody>
      </p:sp>
    </p:spTree>
    <p:extLst>
      <p:ext uri="{BB962C8B-B14F-4D97-AF65-F5344CB8AC3E}">
        <p14:creationId xmlns:p14="http://schemas.microsoft.com/office/powerpoint/2010/main" val="1821211637"/>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7172"/>
                                        </p:tgtEl>
                                        <p:attrNameLst>
                                          <p:attrName>style.visibility</p:attrName>
                                        </p:attrNameLst>
                                      </p:cBhvr>
                                      <p:to>
                                        <p:strVal val="visible"/>
                                      </p:to>
                                    </p:set>
                                    <p:anim calcmode="lin" valueType="num">
                                      <p:cBhvr>
                                        <p:cTn id="7" dur="1000" fill="hold"/>
                                        <p:tgtEl>
                                          <p:spTgt spid="7172"/>
                                        </p:tgtEl>
                                        <p:attrNameLst>
                                          <p:attrName>ppt_x</p:attrName>
                                        </p:attrNameLst>
                                      </p:cBhvr>
                                      <p:tavLst>
                                        <p:tav tm="0">
                                          <p:val>
                                            <p:strVal val="#ppt_x-.2"/>
                                          </p:val>
                                        </p:tav>
                                        <p:tav tm="100000">
                                          <p:val>
                                            <p:strVal val="#ppt_x"/>
                                          </p:val>
                                        </p:tav>
                                      </p:tavLst>
                                    </p:anim>
                                    <p:anim calcmode="lin" valueType="num">
                                      <p:cBhvr>
                                        <p:cTn id="8" dur="1000" fill="hold"/>
                                        <p:tgtEl>
                                          <p:spTgt spid="7172"/>
                                        </p:tgtEl>
                                        <p:attrNameLst>
                                          <p:attrName>ppt_y</p:attrName>
                                        </p:attrNameLst>
                                      </p:cBhvr>
                                      <p:tavLst>
                                        <p:tav tm="0">
                                          <p:val>
                                            <p:strVal val="#ppt_y"/>
                                          </p:val>
                                        </p:tav>
                                        <p:tav tm="100000">
                                          <p:val>
                                            <p:strVal val="#ppt_y"/>
                                          </p:val>
                                        </p:tav>
                                      </p:tavLst>
                                    </p:anim>
                                    <p:animEffect transition="in" filter="wipe(right)" prLst="gradientSize: 0.1">
                                      <p:cBhvr>
                                        <p:cTn id="9" dur="1000"/>
                                        <p:tgtEl>
                                          <p:spTgt spid="717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173"/>
                                        </p:tgtEl>
                                        <p:attrNameLst>
                                          <p:attrName>style.visibility</p:attrName>
                                        </p:attrNameLst>
                                      </p:cBhvr>
                                      <p:to>
                                        <p:strVal val="visible"/>
                                      </p:to>
                                    </p:set>
                                    <p:animEffect transition="in" filter="fade">
                                      <p:cBhvr>
                                        <p:cTn id="14" dur="1000"/>
                                        <p:tgtEl>
                                          <p:spTgt spid="7173"/>
                                        </p:tgtEl>
                                      </p:cBhvr>
                                    </p:animEffect>
                                    <p:anim calcmode="lin" valueType="num">
                                      <p:cBhvr>
                                        <p:cTn id="15" dur="1000" fill="hold"/>
                                        <p:tgtEl>
                                          <p:spTgt spid="7173"/>
                                        </p:tgtEl>
                                        <p:attrNameLst>
                                          <p:attrName>ppt_x</p:attrName>
                                        </p:attrNameLst>
                                      </p:cBhvr>
                                      <p:tavLst>
                                        <p:tav tm="0">
                                          <p:val>
                                            <p:strVal val="#ppt_x"/>
                                          </p:val>
                                        </p:tav>
                                        <p:tav tm="100000">
                                          <p:val>
                                            <p:strVal val="#ppt_x"/>
                                          </p:val>
                                        </p:tav>
                                      </p:tavLst>
                                    </p:anim>
                                    <p:anim calcmode="lin" valueType="num">
                                      <p:cBhvr>
                                        <p:cTn id="16" dur="1000" fill="hold"/>
                                        <p:tgtEl>
                                          <p:spTgt spid="7173"/>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7174"/>
                                        </p:tgtEl>
                                        <p:attrNameLst>
                                          <p:attrName>style.visibility</p:attrName>
                                        </p:attrNameLst>
                                      </p:cBhvr>
                                      <p:to>
                                        <p:strVal val="visible"/>
                                      </p:to>
                                    </p:set>
                                    <p:animEffect transition="in" filter="fade">
                                      <p:cBhvr>
                                        <p:cTn id="21" dur="1000"/>
                                        <p:tgtEl>
                                          <p:spTgt spid="7174"/>
                                        </p:tgtEl>
                                      </p:cBhvr>
                                    </p:animEffect>
                                    <p:anim calcmode="lin" valueType="num">
                                      <p:cBhvr>
                                        <p:cTn id="22" dur="1000" fill="hold"/>
                                        <p:tgtEl>
                                          <p:spTgt spid="7174"/>
                                        </p:tgtEl>
                                        <p:attrNameLst>
                                          <p:attrName>ppt_x</p:attrName>
                                        </p:attrNameLst>
                                      </p:cBhvr>
                                      <p:tavLst>
                                        <p:tav tm="0">
                                          <p:val>
                                            <p:strVal val="#ppt_x"/>
                                          </p:val>
                                        </p:tav>
                                        <p:tav tm="100000">
                                          <p:val>
                                            <p:strVal val="#ppt_x"/>
                                          </p:val>
                                        </p:tav>
                                      </p:tavLst>
                                    </p:anim>
                                    <p:anim calcmode="lin" valueType="num">
                                      <p:cBhvr>
                                        <p:cTn id="23" dur="1000" fill="hold"/>
                                        <p:tgtEl>
                                          <p:spTgt spid="717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descr="Jesus_pray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6238" y="260350"/>
            <a:ext cx="3744912" cy="3721100"/>
          </a:xfrm>
          <a:prstGeom prst="rect">
            <a:avLst/>
          </a:prstGeom>
          <a:solidFill>
            <a:schemeClr val="bg1"/>
          </a:solidFill>
          <a:ln w="76200">
            <a:solidFill>
              <a:schemeClr val="tx1"/>
            </a:solidFill>
            <a:miter lim="800000"/>
            <a:headEnd/>
            <a:tailEnd/>
          </a:ln>
        </p:spPr>
      </p:pic>
      <p:sp>
        <p:nvSpPr>
          <p:cNvPr id="9221" name="Text Box 5"/>
          <p:cNvSpPr txBox="1">
            <a:spLocks noChangeArrowheads="1"/>
          </p:cNvSpPr>
          <p:nvPr/>
        </p:nvSpPr>
        <p:spPr bwMode="auto">
          <a:xfrm>
            <a:off x="468313" y="4149080"/>
            <a:ext cx="8207375" cy="89852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GB" altLang="en-US" smtClean="0">
                <a:solidFill>
                  <a:srgbClr val="000000"/>
                </a:solidFill>
              </a:rPr>
              <a:t>When Jesus and his disciples had finished their meal they all walked to the Garden of Gethsemane to pray.</a:t>
            </a:r>
            <a:endParaRPr lang="en-US" altLang="en-US" smtClean="0">
              <a:solidFill>
                <a:srgbClr val="000000"/>
              </a:solidFill>
            </a:endParaRPr>
          </a:p>
        </p:txBody>
      </p:sp>
      <p:sp>
        <p:nvSpPr>
          <p:cNvPr id="9222" name="Text Box 6"/>
          <p:cNvSpPr txBox="1">
            <a:spLocks noChangeArrowheads="1"/>
          </p:cNvSpPr>
          <p:nvPr/>
        </p:nvSpPr>
        <p:spPr bwMode="auto">
          <a:xfrm>
            <a:off x="404366" y="5229200"/>
            <a:ext cx="8351837" cy="1384995"/>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Jesus prayed. </a:t>
            </a:r>
          </a:p>
          <a:p>
            <a:pPr algn="ctr" eaLnBrk="1" fontAlgn="base" hangingPunct="1">
              <a:spcBef>
                <a:spcPct val="50000"/>
              </a:spcBef>
              <a:spcAft>
                <a:spcPct val="0"/>
              </a:spcAft>
            </a:pPr>
            <a:r>
              <a:rPr lang="en-US" altLang="en-US" dirty="0" smtClean="0">
                <a:solidFill>
                  <a:srgbClr val="000000"/>
                </a:solidFill>
              </a:rPr>
              <a:t>Each time when he went back to see his </a:t>
            </a:r>
            <a:r>
              <a:rPr lang="en-US" altLang="en-US" dirty="0" smtClean="0">
                <a:solidFill>
                  <a:srgbClr val="000000"/>
                </a:solidFill>
              </a:rPr>
              <a:t>friends, Peter, James and John, </a:t>
            </a:r>
            <a:r>
              <a:rPr lang="en-US" altLang="en-US" dirty="0" smtClean="0">
                <a:solidFill>
                  <a:srgbClr val="000000"/>
                </a:solidFill>
              </a:rPr>
              <a:t>they had fallen asleep! </a:t>
            </a:r>
          </a:p>
        </p:txBody>
      </p:sp>
    </p:spTree>
    <p:extLst>
      <p:ext uri="{BB962C8B-B14F-4D97-AF65-F5344CB8AC3E}">
        <p14:creationId xmlns:p14="http://schemas.microsoft.com/office/powerpoint/2010/main" val="4063388004"/>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9220"/>
                                        </p:tgtEl>
                                        <p:attrNameLst>
                                          <p:attrName>style.visibility</p:attrName>
                                        </p:attrNameLst>
                                      </p:cBhvr>
                                      <p:to>
                                        <p:strVal val="visible"/>
                                      </p:to>
                                    </p:set>
                                    <p:anim calcmode="lin" valueType="num">
                                      <p:cBhvr>
                                        <p:cTn id="7" dur="1000" fill="hold"/>
                                        <p:tgtEl>
                                          <p:spTgt spid="9220"/>
                                        </p:tgtEl>
                                        <p:attrNameLst>
                                          <p:attrName>ppt_x</p:attrName>
                                        </p:attrNameLst>
                                      </p:cBhvr>
                                      <p:tavLst>
                                        <p:tav tm="0">
                                          <p:val>
                                            <p:strVal val="#ppt_x-.2"/>
                                          </p:val>
                                        </p:tav>
                                        <p:tav tm="100000">
                                          <p:val>
                                            <p:strVal val="#ppt_x"/>
                                          </p:val>
                                        </p:tav>
                                      </p:tavLst>
                                    </p:anim>
                                    <p:anim calcmode="lin" valueType="num">
                                      <p:cBhvr>
                                        <p:cTn id="8" dur="1000" fill="hold"/>
                                        <p:tgtEl>
                                          <p:spTgt spid="9220"/>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2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9221"/>
                                        </p:tgtEl>
                                        <p:attrNameLst>
                                          <p:attrName>style.visibility</p:attrName>
                                        </p:attrNameLst>
                                      </p:cBhvr>
                                      <p:to>
                                        <p:strVal val="visible"/>
                                      </p:to>
                                    </p:set>
                                    <p:animEffect transition="in" filter="fade">
                                      <p:cBhvr>
                                        <p:cTn id="14" dur="1000"/>
                                        <p:tgtEl>
                                          <p:spTgt spid="9221"/>
                                        </p:tgtEl>
                                      </p:cBhvr>
                                    </p:animEffect>
                                    <p:anim calcmode="lin" valueType="num">
                                      <p:cBhvr>
                                        <p:cTn id="15" dur="1000" fill="hold"/>
                                        <p:tgtEl>
                                          <p:spTgt spid="9221"/>
                                        </p:tgtEl>
                                        <p:attrNameLst>
                                          <p:attrName>ppt_x</p:attrName>
                                        </p:attrNameLst>
                                      </p:cBhvr>
                                      <p:tavLst>
                                        <p:tav tm="0">
                                          <p:val>
                                            <p:strVal val="#ppt_x"/>
                                          </p:val>
                                        </p:tav>
                                        <p:tav tm="100000">
                                          <p:val>
                                            <p:strVal val="#ppt_x"/>
                                          </p:val>
                                        </p:tav>
                                      </p:tavLst>
                                    </p:anim>
                                    <p:anim calcmode="lin" valueType="num">
                                      <p:cBhvr>
                                        <p:cTn id="16" dur="1000" fill="hold"/>
                                        <p:tgtEl>
                                          <p:spTgt spid="9221"/>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222"/>
                                        </p:tgtEl>
                                        <p:attrNameLst>
                                          <p:attrName>style.visibility</p:attrName>
                                        </p:attrNameLst>
                                      </p:cBhvr>
                                      <p:to>
                                        <p:strVal val="visible"/>
                                      </p:to>
                                    </p:set>
                                    <p:animEffect transition="in" filter="fade">
                                      <p:cBhvr>
                                        <p:cTn id="21" dur="1000"/>
                                        <p:tgtEl>
                                          <p:spTgt spid="9222"/>
                                        </p:tgtEl>
                                      </p:cBhvr>
                                    </p:animEffect>
                                    <p:anim calcmode="lin" valueType="num">
                                      <p:cBhvr>
                                        <p:cTn id="22" dur="1000" fill="hold"/>
                                        <p:tgtEl>
                                          <p:spTgt spid="9222"/>
                                        </p:tgtEl>
                                        <p:attrNameLst>
                                          <p:attrName>ppt_x</p:attrName>
                                        </p:attrNameLst>
                                      </p:cBhvr>
                                      <p:tavLst>
                                        <p:tav tm="0">
                                          <p:val>
                                            <p:strVal val="#ppt_x"/>
                                          </p:val>
                                        </p:tav>
                                        <p:tav tm="100000">
                                          <p:val>
                                            <p:strVal val="#ppt_x"/>
                                          </p:val>
                                        </p:tav>
                                      </p:tavLst>
                                    </p:anim>
                                    <p:anim calcmode="lin" valueType="num">
                                      <p:cBhvr>
                                        <p:cTn id="23" dur="1000" fill="hold"/>
                                        <p:tgtEl>
                                          <p:spTgt spid="92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1" grpId="0" animBg="1"/>
      <p:bldP spid="922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Betray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188913"/>
            <a:ext cx="4762500" cy="3448050"/>
          </a:xfrm>
          <a:prstGeom prst="rect">
            <a:avLst/>
          </a:prstGeom>
          <a:noFill/>
          <a:ln w="762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0245" name="Text Box 5"/>
          <p:cNvSpPr txBox="1">
            <a:spLocks noChangeArrowheads="1"/>
          </p:cNvSpPr>
          <p:nvPr/>
        </p:nvSpPr>
        <p:spPr bwMode="auto">
          <a:xfrm>
            <a:off x="1187450" y="3860800"/>
            <a:ext cx="6840538" cy="1263650"/>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mtClean="0">
                <a:solidFill>
                  <a:srgbClr val="000000"/>
                </a:solidFill>
              </a:rPr>
              <a:t>Just then Judas, one of Jesus’ followers, came with a large crowd. He came and kissed Jesus on the cheek. </a:t>
            </a:r>
          </a:p>
        </p:txBody>
      </p:sp>
      <p:sp>
        <p:nvSpPr>
          <p:cNvPr id="10246" name="Text Box 6"/>
          <p:cNvSpPr txBox="1">
            <a:spLocks noChangeArrowheads="1"/>
          </p:cNvSpPr>
          <p:nvPr/>
        </p:nvSpPr>
        <p:spPr bwMode="auto">
          <a:xfrm>
            <a:off x="107504" y="5373688"/>
            <a:ext cx="8784976"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This was a sign to tell the guards who they were to arrest. They came and arrested Jesus. All Jesus’ followers ran </a:t>
            </a:r>
            <a:r>
              <a:rPr lang="en-US" altLang="en-US" dirty="0" smtClean="0">
                <a:solidFill>
                  <a:srgbClr val="000000"/>
                </a:solidFill>
              </a:rPr>
              <a:t>away but Jesus followed the soldiers quietly. </a:t>
            </a:r>
            <a:endParaRPr lang="en-US" altLang="en-US" dirty="0" smtClean="0">
              <a:solidFill>
                <a:srgbClr val="000000"/>
              </a:solidFill>
            </a:endParaRPr>
          </a:p>
        </p:txBody>
      </p:sp>
    </p:spTree>
    <p:extLst>
      <p:ext uri="{BB962C8B-B14F-4D97-AF65-F5344CB8AC3E}">
        <p14:creationId xmlns:p14="http://schemas.microsoft.com/office/powerpoint/2010/main" val="1817640683"/>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ppt_x</p:attrName>
                                        </p:attrNameLst>
                                      </p:cBhvr>
                                      <p:tavLst>
                                        <p:tav tm="0">
                                          <p:val>
                                            <p:strVal val="#ppt_x-.2"/>
                                          </p:val>
                                        </p:tav>
                                        <p:tav tm="100000">
                                          <p:val>
                                            <p:strVal val="#ppt_x"/>
                                          </p:val>
                                        </p:tav>
                                      </p:tavLst>
                                    </p:anim>
                                    <p:anim calcmode="lin" valueType="num">
                                      <p:cBhvr>
                                        <p:cTn id="8" dur="1000" fill="hold"/>
                                        <p:tgtEl>
                                          <p:spTgt spid="10244"/>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4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0245"/>
                                        </p:tgtEl>
                                        <p:attrNameLst>
                                          <p:attrName>style.visibility</p:attrName>
                                        </p:attrNameLst>
                                      </p:cBhvr>
                                      <p:to>
                                        <p:strVal val="visible"/>
                                      </p:to>
                                    </p:set>
                                    <p:animEffect transition="in" filter="fade">
                                      <p:cBhvr>
                                        <p:cTn id="14" dur="1000"/>
                                        <p:tgtEl>
                                          <p:spTgt spid="10245"/>
                                        </p:tgtEl>
                                      </p:cBhvr>
                                    </p:animEffect>
                                    <p:anim calcmode="lin" valueType="num">
                                      <p:cBhvr>
                                        <p:cTn id="15" dur="1000" fill="hold"/>
                                        <p:tgtEl>
                                          <p:spTgt spid="10245"/>
                                        </p:tgtEl>
                                        <p:attrNameLst>
                                          <p:attrName>ppt_x</p:attrName>
                                        </p:attrNameLst>
                                      </p:cBhvr>
                                      <p:tavLst>
                                        <p:tav tm="0">
                                          <p:val>
                                            <p:strVal val="#ppt_x"/>
                                          </p:val>
                                        </p:tav>
                                        <p:tav tm="100000">
                                          <p:val>
                                            <p:strVal val="#ppt_x"/>
                                          </p:val>
                                        </p:tav>
                                      </p:tavLst>
                                    </p:anim>
                                    <p:anim calcmode="lin" valueType="num">
                                      <p:cBhvr>
                                        <p:cTn id="16" dur="1000" fill="hold"/>
                                        <p:tgtEl>
                                          <p:spTgt spid="10245"/>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0246"/>
                                        </p:tgtEl>
                                        <p:attrNameLst>
                                          <p:attrName>style.visibility</p:attrName>
                                        </p:attrNameLst>
                                      </p:cBhvr>
                                      <p:to>
                                        <p:strVal val="visible"/>
                                      </p:to>
                                    </p:set>
                                    <p:animEffect transition="in" filter="fade">
                                      <p:cBhvr>
                                        <p:cTn id="21" dur="1000"/>
                                        <p:tgtEl>
                                          <p:spTgt spid="10246"/>
                                        </p:tgtEl>
                                      </p:cBhvr>
                                    </p:animEffect>
                                    <p:anim calcmode="lin" valueType="num">
                                      <p:cBhvr>
                                        <p:cTn id="22" dur="1000" fill="hold"/>
                                        <p:tgtEl>
                                          <p:spTgt spid="10246"/>
                                        </p:tgtEl>
                                        <p:attrNameLst>
                                          <p:attrName>ppt_x</p:attrName>
                                        </p:attrNameLst>
                                      </p:cBhvr>
                                      <p:tavLst>
                                        <p:tav tm="0">
                                          <p:val>
                                            <p:strVal val="#ppt_x"/>
                                          </p:val>
                                        </p:tav>
                                        <p:tav tm="100000">
                                          <p:val>
                                            <p:strVal val="#ppt_x"/>
                                          </p:val>
                                        </p:tav>
                                      </p:tavLst>
                                    </p:anim>
                                    <p:anim calcmode="lin" valueType="num">
                                      <p:cBhvr>
                                        <p:cTn id="23" dur="1000" fill="hold"/>
                                        <p:tgtEl>
                                          <p:spTgt spid="1024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animBg="1"/>
      <p:bldP spid="102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Jesus_arres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620713"/>
            <a:ext cx="5000625" cy="2914650"/>
          </a:xfrm>
          <a:prstGeom prst="rect">
            <a:avLst/>
          </a:prstGeom>
          <a:solidFill>
            <a:schemeClr val="bg1"/>
          </a:solidFill>
          <a:ln w="76200">
            <a:solidFill>
              <a:schemeClr val="tx1"/>
            </a:solidFill>
            <a:miter lim="800000"/>
            <a:headEnd/>
            <a:tailEnd/>
          </a:ln>
        </p:spPr>
      </p:pic>
      <p:sp>
        <p:nvSpPr>
          <p:cNvPr id="11269" name="Text Box 5"/>
          <p:cNvSpPr txBox="1">
            <a:spLocks noChangeArrowheads="1"/>
          </p:cNvSpPr>
          <p:nvPr/>
        </p:nvSpPr>
        <p:spPr bwMode="auto">
          <a:xfrm>
            <a:off x="971550" y="4149725"/>
            <a:ext cx="7200900" cy="1938992"/>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dirty="0" smtClean="0">
                <a:solidFill>
                  <a:srgbClr val="000000"/>
                </a:solidFill>
              </a:rPr>
              <a:t>The crowd took Jesus to a trial held by the Jewish religious leaders. </a:t>
            </a:r>
          </a:p>
          <a:p>
            <a:pPr algn="ctr" eaLnBrk="1" fontAlgn="base" hangingPunct="1">
              <a:spcBef>
                <a:spcPct val="50000"/>
              </a:spcBef>
              <a:spcAft>
                <a:spcPct val="0"/>
              </a:spcAft>
            </a:pPr>
            <a:endParaRPr lang="en-US" altLang="en-US" dirty="0">
              <a:solidFill>
                <a:srgbClr val="000000"/>
              </a:solidFill>
            </a:endParaRPr>
          </a:p>
          <a:p>
            <a:pPr algn="ctr" eaLnBrk="1" fontAlgn="base" hangingPunct="1">
              <a:spcBef>
                <a:spcPct val="50000"/>
              </a:spcBef>
              <a:spcAft>
                <a:spcPct val="0"/>
              </a:spcAft>
            </a:pPr>
            <a:r>
              <a:rPr lang="en-US" altLang="en-US" dirty="0" smtClean="0">
                <a:solidFill>
                  <a:srgbClr val="000000"/>
                </a:solidFill>
              </a:rPr>
              <a:t>Many people told lies about Jesus. </a:t>
            </a:r>
          </a:p>
        </p:txBody>
      </p:sp>
    </p:spTree>
    <p:extLst>
      <p:ext uri="{BB962C8B-B14F-4D97-AF65-F5344CB8AC3E}">
        <p14:creationId xmlns:p14="http://schemas.microsoft.com/office/powerpoint/2010/main" val="1016097373"/>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11268"/>
                                        </p:tgtEl>
                                        <p:attrNameLst>
                                          <p:attrName>style.visibility</p:attrName>
                                        </p:attrNameLst>
                                      </p:cBhvr>
                                      <p:to>
                                        <p:strVal val="visible"/>
                                      </p:to>
                                    </p:set>
                                    <p:anim calcmode="lin" valueType="num">
                                      <p:cBhvr>
                                        <p:cTn id="7" dur="1000" fill="hold"/>
                                        <p:tgtEl>
                                          <p:spTgt spid="11268"/>
                                        </p:tgtEl>
                                        <p:attrNameLst>
                                          <p:attrName>ppt_x</p:attrName>
                                        </p:attrNameLst>
                                      </p:cBhvr>
                                      <p:tavLst>
                                        <p:tav tm="0">
                                          <p:val>
                                            <p:strVal val="#ppt_x-.2"/>
                                          </p:val>
                                        </p:tav>
                                        <p:tav tm="100000">
                                          <p:val>
                                            <p:strVal val="#ppt_x"/>
                                          </p:val>
                                        </p:tav>
                                      </p:tavLst>
                                    </p:anim>
                                    <p:anim calcmode="lin" valueType="num">
                                      <p:cBhvr>
                                        <p:cTn id="8" dur="1000" fill="hold"/>
                                        <p:tgtEl>
                                          <p:spTgt spid="11268"/>
                                        </p:tgtEl>
                                        <p:attrNameLst>
                                          <p:attrName>ppt_y</p:attrName>
                                        </p:attrNameLst>
                                      </p:cBhvr>
                                      <p:tavLst>
                                        <p:tav tm="0">
                                          <p:val>
                                            <p:strVal val="#ppt_y"/>
                                          </p:val>
                                        </p:tav>
                                        <p:tav tm="100000">
                                          <p:val>
                                            <p:strVal val="#ppt_y"/>
                                          </p:val>
                                        </p:tav>
                                      </p:tavLst>
                                    </p:anim>
                                    <p:animEffect transition="in" filter="wipe(right)" prLst="gradientSize: 0.1">
                                      <p:cBhvr>
                                        <p:cTn id="9" dur="1000"/>
                                        <p:tgtEl>
                                          <p:spTgt spid="1126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1269"/>
                                        </p:tgtEl>
                                        <p:attrNameLst>
                                          <p:attrName>style.visibility</p:attrName>
                                        </p:attrNameLst>
                                      </p:cBhvr>
                                      <p:to>
                                        <p:strVal val="visible"/>
                                      </p:to>
                                    </p:set>
                                    <p:animEffect transition="in" filter="fade">
                                      <p:cBhvr>
                                        <p:cTn id="14" dur="1000"/>
                                        <p:tgtEl>
                                          <p:spTgt spid="11269"/>
                                        </p:tgtEl>
                                      </p:cBhvr>
                                    </p:animEffect>
                                    <p:anim calcmode="lin" valueType="num">
                                      <p:cBhvr>
                                        <p:cTn id="15" dur="1000" fill="hold"/>
                                        <p:tgtEl>
                                          <p:spTgt spid="11269"/>
                                        </p:tgtEl>
                                        <p:attrNameLst>
                                          <p:attrName>ppt_x</p:attrName>
                                        </p:attrNameLst>
                                      </p:cBhvr>
                                      <p:tavLst>
                                        <p:tav tm="0">
                                          <p:val>
                                            <p:strVal val="#ppt_x"/>
                                          </p:val>
                                        </p:tav>
                                        <p:tav tm="100000">
                                          <p:val>
                                            <p:strVal val="#ppt_x"/>
                                          </p:val>
                                        </p:tav>
                                      </p:tavLst>
                                    </p:anim>
                                    <p:anim calcmode="lin" valueType="num">
                                      <p:cBhvr>
                                        <p:cTn id="16"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Text Box 5"/>
          <p:cNvSpPr txBox="1">
            <a:spLocks noChangeArrowheads="1"/>
          </p:cNvSpPr>
          <p:nvPr/>
        </p:nvSpPr>
        <p:spPr bwMode="auto">
          <a:xfrm>
            <a:off x="993342" y="2132856"/>
            <a:ext cx="7200900" cy="1200329"/>
          </a:xfrm>
          <a:prstGeom prst="rect">
            <a:avLst/>
          </a:prstGeom>
          <a:solidFill>
            <a:schemeClr val="bg1"/>
          </a:solidFill>
          <a:ln w="762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Comic Sans MS" pitchFamily="66" charset="0"/>
              </a:defRPr>
            </a:lvl1pPr>
            <a:lvl2pPr marL="742950" indent="-285750" eaLnBrk="0" hangingPunct="0">
              <a:defRPr sz="2400">
                <a:solidFill>
                  <a:schemeClr val="tx1"/>
                </a:solidFill>
                <a:latin typeface="Comic Sans MS" pitchFamily="66" charset="0"/>
              </a:defRPr>
            </a:lvl2pPr>
            <a:lvl3pPr marL="1143000" indent="-228600" eaLnBrk="0" hangingPunct="0">
              <a:defRPr sz="2400">
                <a:solidFill>
                  <a:schemeClr val="tx1"/>
                </a:solidFill>
                <a:latin typeface="Comic Sans MS" pitchFamily="66" charset="0"/>
              </a:defRPr>
            </a:lvl3pPr>
            <a:lvl4pPr marL="1600200" indent="-228600" eaLnBrk="0" hangingPunct="0">
              <a:defRPr sz="2400">
                <a:solidFill>
                  <a:schemeClr val="tx1"/>
                </a:solidFill>
                <a:latin typeface="Comic Sans MS" pitchFamily="66" charset="0"/>
              </a:defRPr>
            </a:lvl4pPr>
            <a:lvl5pPr marL="2057400" indent="-228600" eaLnBrk="0" hangingPunct="0">
              <a:defRPr sz="2400">
                <a:solidFill>
                  <a:schemeClr val="tx1"/>
                </a:solidFill>
                <a:latin typeface="Comic Sans MS" pitchFamily="66" charset="0"/>
              </a:defRPr>
            </a:lvl5pPr>
            <a:lvl6pPr marL="2514600" indent="-228600" algn="ctr" eaLnBrk="0" fontAlgn="base" hangingPunct="0">
              <a:spcBef>
                <a:spcPct val="0"/>
              </a:spcBef>
              <a:spcAft>
                <a:spcPct val="0"/>
              </a:spcAft>
              <a:defRPr sz="2400">
                <a:solidFill>
                  <a:schemeClr val="tx1"/>
                </a:solidFill>
                <a:latin typeface="Comic Sans MS" pitchFamily="66" charset="0"/>
              </a:defRPr>
            </a:lvl6pPr>
            <a:lvl7pPr marL="2971800" indent="-228600" algn="ctr" eaLnBrk="0" fontAlgn="base" hangingPunct="0">
              <a:spcBef>
                <a:spcPct val="0"/>
              </a:spcBef>
              <a:spcAft>
                <a:spcPct val="0"/>
              </a:spcAft>
              <a:defRPr sz="2400">
                <a:solidFill>
                  <a:schemeClr val="tx1"/>
                </a:solidFill>
                <a:latin typeface="Comic Sans MS" pitchFamily="66" charset="0"/>
              </a:defRPr>
            </a:lvl7pPr>
            <a:lvl8pPr marL="3429000" indent="-228600" algn="ctr" eaLnBrk="0" fontAlgn="base" hangingPunct="0">
              <a:spcBef>
                <a:spcPct val="0"/>
              </a:spcBef>
              <a:spcAft>
                <a:spcPct val="0"/>
              </a:spcAft>
              <a:defRPr sz="2400">
                <a:solidFill>
                  <a:schemeClr val="tx1"/>
                </a:solidFill>
                <a:latin typeface="Comic Sans MS" pitchFamily="66" charset="0"/>
              </a:defRPr>
            </a:lvl8pPr>
            <a:lvl9pPr marL="3886200" indent="-228600" algn="ctr" eaLnBrk="0" fontAlgn="base" hangingPunct="0">
              <a:spcBef>
                <a:spcPct val="0"/>
              </a:spcBef>
              <a:spcAft>
                <a:spcPct val="0"/>
              </a:spcAft>
              <a:defRPr sz="2400">
                <a:solidFill>
                  <a:schemeClr val="tx1"/>
                </a:solidFill>
                <a:latin typeface="Comic Sans MS" pitchFamily="66" charset="0"/>
              </a:defRPr>
            </a:lvl9pPr>
          </a:lstStyle>
          <a:p>
            <a:pPr algn="ctr" eaLnBrk="1" fontAlgn="base" hangingPunct="1">
              <a:spcBef>
                <a:spcPct val="50000"/>
              </a:spcBef>
              <a:spcAft>
                <a:spcPct val="0"/>
              </a:spcAft>
            </a:pPr>
            <a:r>
              <a:rPr lang="en-US" altLang="en-US" sz="7200" b="1" dirty="0" smtClean="0">
                <a:solidFill>
                  <a:srgbClr val="000000"/>
                </a:solidFill>
                <a:latin typeface="Lucida Handwriting" panose="03010101010101010101" pitchFamily="66" charset="0"/>
              </a:rPr>
              <a:t>Good Friday</a:t>
            </a:r>
          </a:p>
        </p:txBody>
      </p:sp>
    </p:spTree>
    <p:extLst>
      <p:ext uri="{BB962C8B-B14F-4D97-AF65-F5344CB8AC3E}">
        <p14:creationId xmlns:p14="http://schemas.microsoft.com/office/powerpoint/2010/main" val="388244881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fade">
                                      <p:cBhvr>
                                        <p:cTn id="7" dur="1000"/>
                                        <p:tgtEl>
                                          <p:spTgt spid="11269"/>
                                        </p:tgtEl>
                                      </p:cBhvr>
                                    </p:animEffect>
                                    <p:anim calcmode="lin" valueType="num">
                                      <p:cBhvr>
                                        <p:cTn id="8" dur="1000" fill="hold"/>
                                        <p:tgtEl>
                                          <p:spTgt spid="11269"/>
                                        </p:tgtEl>
                                        <p:attrNameLst>
                                          <p:attrName>ppt_x</p:attrName>
                                        </p:attrNameLst>
                                      </p:cBhvr>
                                      <p:tavLst>
                                        <p:tav tm="0">
                                          <p:val>
                                            <p:strVal val="#ppt_x"/>
                                          </p:val>
                                        </p:tav>
                                        <p:tav tm="100000">
                                          <p:val>
                                            <p:strVal val="#ppt_x"/>
                                          </p:val>
                                        </p:tav>
                                      </p:tavLst>
                                    </p:anim>
                                    <p:anim calcmode="lin" valueType="num">
                                      <p:cBhvr>
                                        <p:cTn id="9" dur="1000" fill="hold"/>
                                        <p:tgtEl>
                                          <p:spTgt spid="112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1155</Words>
  <Application>Microsoft Office PowerPoint</Application>
  <PresentationFormat>On-screen Show (4:3)</PresentationFormat>
  <Paragraphs>47</Paragraphs>
  <Slides>20</Slides>
  <Notes>0</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20</vt:i4>
      </vt:variant>
    </vt:vector>
  </HeadingPairs>
  <TitlesOfParts>
    <vt:vector size="24" baseType="lpstr">
      <vt:lpstr>1_Default Design</vt:lpstr>
      <vt:lpstr>Default Design</vt:lpstr>
      <vt:lpstr>2_Default Design</vt:lpstr>
      <vt:lpstr>Paint It! Image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9</cp:revision>
  <dcterms:created xsi:type="dcterms:W3CDTF">2021-01-19T11:05:08Z</dcterms:created>
  <dcterms:modified xsi:type="dcterms:W3CDTF">2021-01-20T14:02:17Z</dcterms:modified>
</cp:coreProperties>
</file>