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C84B42"/>
    <a:srgbClr val="7FC349"/>
    <a:srgbClr val="18A0DB"/>
    <a:srgbClr val="DE1E5A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96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smtClean="0"/>
              <a:t>Ants</a:t>
            </a:r>
            <a:r>
              <a:rPr lang="en-GB" smtClean="0"/>
              <a:t> are tiny omnivores.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2066" y="1842533"/>
            <a:ext cx="770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ants eat a mixed diet of plants and meat. This might include leaves, nectar and fruit, as well as insects and dead animals.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3689" y="2836838"/>
            <a:ext cx="3793067" cy="3012779"/>
            <a:chOff x="4493689" y="2836838"/>
            <a:chExt cx="3793067" cy="3012779"/>
          </a:xfrm>
        </p:grpSpPr>
        <p:sp>
          <p:nvSpPr>
            <p:cNvPr id="16" name="Rounded Rectangle 15"/>
            <p:cNvSpPr/>
            <p:nvPr/>
          </p:nvSpPr>
          <p:spPr>
            <a:xfrm>
              <a:off x="4493689" y="2836838"/>
              <a:ext cx="3793067" cy="3012779"/>
            </a:xfrm>
            <a:prstGeom prst="roundRect">
              <a:avLst>
                <a:gd name="adj" fmla="val 9979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064933"/>
              <a:ext cx="1651000" cy="12368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581" y="2957225"/>
              <a:ext cx="1349703" cy="14522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18" y="4372394"/>
              <a:ext cx="1385799" cy="13405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716" y="4862479"/>
              <a:ext cx="1550822" cy="8329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39" y="3915194"/>
              <a:ext cx="1138659" cy="9144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94" y="2594856"/>
            <a:ext cx="1625992" cy="34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Humans?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4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Do you think humans are carnivores, herbivores or omnivores?</a:t>
            </a:r>
          </a:p>
          <a:p>
            <a:r>
              <a:rPr lang="en-GB" dirty="0"/>
              <a:t>What did you eat yesterday?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3784" y="2618831"/>
            <a:ext cx="3851349" cy="2791369"/>
            <a:chOff x="5054600" y="2805098"/>
            <a:chExt cx="3851349" cy="2791369"/>
          </a:xfrm>
        </p:grpSpPr>
        <p:sp>
          <p:nvSpPr>
            <p:cNvPr id="5" name="Rounded Rectangle 4"/>
            <p:cNvSpPr/>
            <p:nvPr/>
          </p:nvSpPr>
          <p:spPr>
            <a:xfrm>
              <a:off x="5054600" y="2805098"/>
              <a:ext cx="3851349" cy="2791369"/>
            </a:xfrm>
            <a:prstGeom prst="roundRect">
              <a:avLst>
                <a:gd name="adj" fmla="val 9250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13349" y="3046705"/>
              <a:ext cx="353385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Humans are able to eat meat and plants.</a:t>
              </a:r>
            </a:p>
            <a:p>
              <a:endParaRPr lang="en-GB" dirty="0"/>
            </a:p>
            <a:p>
              <a:r>
                <a:rPr lang="en-GB" dirty="0"/>
                <a:t>Some people eat only plants, but most humans have both plants and meat in their diet.</a:t>
              </a:r>
            </a:p>
            <a:p>
              <a:endParaRPr lang="en-GB" dirty="0"/>
            </a:p>
            <a:p>
              <a:r>
                <a:rPr lang="en-GB" dirty="0"/>
                <a:t>This makes humans </a:t>
              </a:r>
              <a:r>
                <a:rPr lang="en-GB" b="1" dirty="0"/>
                <a:t>omnivores</a:t>
              </a:r>
              <a:r>
                <a:rPr lang="en-GB" dirty="0"/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69" y="2860438"/>
            <a:ext cx="3587898" cy="34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685362" y="2912743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768309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851256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Staying Alive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1301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Animals need to eat to stay alive.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Different animals eat different types of food.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Which of these animals does </a:t>
            </a:r>
            <a:r>
              <a:rPr lang="en-GB" b="1" dirty="0"/>
              <a:t>not </a:t>
            </a:r>
            <a:r>
              <a:rPr lang="en-GB" dirty="0"/>
              <a:t>eat</a:t>
            </a:r>
            <a:r>
              <a:rPr lang="en-GB" b="1" dirty="0"/>
              <a:t> </a:t>
            </a:r>
            <a:r>
              <a:rPr lang="en-GB" dirty="0"/>
              <a:t>grass?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53" y="4099902"/>
            <a:ext cx="1032933" cy="1032933"/>
            <a:chOff x="925589" y="2939686"/>
            <a:chExt cx="1032933" cy="1032933"/>
          </a:xfrm>
        </p:grpSpPr>
        <p:sp>
          <p:nvSpPr>
            <p:cNvPr id="7" name="Oval 6"/>
            <p:cNvSpPr/>
            <p:nvPr/>
          </p:nvSpPr>
          <p:spPr>
            <a:xfrm>
              <a:off x="92558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24211" y="3252801"/>
              <a:ext cx="801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rabbit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46398" y="4099902"/>
            <a:ext cx="1032933" cy="1032933"/>
            <a:chOff x="4050768" y="2912533"/>
            <a:chExt cx="1032933" cy="1032933"/>
          </a:xfrm>
        </p:grpSpPr>
        <p:sp>
          <p:nvSpPr>
            <p:cNvPr id="9" name="Oval 8"/>
            <p:cNvSpPr/>
            <p:nvPr/>
          </p:nvSpPr>
          <p:spPr>
            <a:xfrm>
              <a:off x="4050768" y="2912533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60754" y="324433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cow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5848" y="4099902"/>
            <a:ext cx="1032933" cy="1032933"/>
            <a:chOff x="7070059" y="2939686"/>
            <a:chExt cx="1032933" cy="1032933"/>
          </a:xfrm>
        </p:grpSpPr>
        <p:sp>
          <p:nvSpPr>
            <p:cNvPr id="10" name="Oval 9"/>
            <p:cNvSpPr/>
            <p:nvPr/>
          </p:nvSpPr>
          <p:spPr>
            <a:xfrm>
              <a:off x="707005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1031" y="3244334"/>
              <a:ext cx="57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lion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31" y="3091876"/>
            <a:ext cx="1077976" cy="919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6189" y="3050637"/>
            <a:ext cx="1331674" cy="953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7658" y="3091876"/>
            <a:ext cx="1289484" cy="93061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31431" y="5221767"/>
            <a:ext cx="1032933" cy="1032933"/>
            <a:chOff x="6761120" y="2982276"/>
            <a:chExt cx="1032933" cy="1032933"/>
          </a:xfrm>
        </p:grpSpPr>
        <p:sp>
          <p:nvSpPr>
            <p:cNvPr id="18" name="Oval 17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46398" y="5221767"/>
            <a:ext cx="1032933" cy="1032933"/>
            <a:chOff x="6761120" y="2982276"/>
            <a:chExt cx="1032933" cy="1032933"/>
          </a:xfrm>
        </p:grpSpPr>
        <p:sp>
          <p:nvSpPr>
            <p:cNvPr id="22" name="Oval 21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05847" y="5221767"/>
            <a:ext cx="1032933" cy="1032933"/>
            <a:chOff x="6868979" y="5302529"/>
            <a:chExt cx="1032933" cy="1032933"/>
          </a:xfrm>
        </p:grpSpPr>
        <p:sp>
          <p:nvSpPr>
            <p:cNvPr id="24" name="Oval 23"/>
            <p:cNvSpPr/>
            <p:nvPr/>
          </p:nvSpPr>
          <p:spPr>
            <a:xfrm>
              <a:off x="6868979" y="5302529"/>
              <a:ext cx="1032933" cy="1032933"/>
            </a:xfrm>
            <a:prstGeom prst="ellipse">
              <a:avLst/>
            </a:prstGeom>
            <a:solidFill>
              <a:srgbClr val="C84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603" y="5609910"/>
              <a:ext cx="977209" cy="40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810889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4995932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301745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100783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816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other animals.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carnivores</a:t>
            </a:r>
            <a:r>
              <a:rPr lang="en-GB" dirty="0"/>
              <a:t>.</a:t>
            </a:r>
          </a:p>
          <a:p>
            <a:r>
              <a:rPr lang="en-GB" dirty="0"/>
              <a:t>Carnivores eat: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855" y="4722658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and other animals: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4661" y="2311864"/>
            <a:ext cx="1186543" cy="2038455"/>
            <a:chOff x="1074661" y="2311864"/>
            <a:chExt cx="1186543" cy="2038455"/>
          </a:xfrm>
        </p:grpSpPr>
        <p:grpSp>
          <p:nvGrpSpPr>
            <p:cNvPr id="19" name="Group 18"/>
            <p:cNvGrpSpPr/>
            <p:nvPr/>
          </p:nvGrpSpPr>
          <p:grpSpPr>
            <a:xfrm>
              <a:off x="1074661" y="2311864"/>
              <a:ext cx="1186543" cy="1032933"/>
              <a:chOff x="1074661" y="2382840"/>
              <a:chExt cx="1186543" cy="103293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151465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074661" y="2705206"/>
                <a:ext cx="1186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mammals</a:t>
                </a: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539" y="3343788"/>
              <a:ext cx="723260" cy="100653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40768" y="2311864"/>
            <a:ext cx="1068454" cy="1626507"/>
            <a:chOff x="3140768" y="2311864"/>
            <a:chExt cx="1068454" cy="1626507"/>
          </a:xfrm>
        </p:grpSpPr>
        <p:grpSp>
          <p:nvGrpSpPr>
            <p:cNvPr id="18" name="Group 17"/>
            <p:cNvGrpSpPr/>
            <p:nvPr/>
          </p:nvGrpSpPr>
          <p:grpSpPr>
            <a:xfrm>
              <a:off x="3158530" y="2311864"/>
              <a:ext cx="1032933" cy="1032933"/>
              <a:chOff x="3087509" y="2382840"/>
              <a:chExt cx="1032933" cy="103293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087509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27296" y="2705206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fish</a:t>
                </a: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768" y="3634621"/>
              <a:ext cx="1068454" cy="30375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140253" y="2311864"/>
            <a:ext cx="1032933" cy="1941589"/>
            <a:chOff x="5140253" y="2311864"/>
            <a:chExt cx="1032933" cy="1941589"/>
          </a:xfrm>
        </p:grpSpPr>
        <p:grpSp>
          <p:nvGrpSpPr>
            <p:cNvPr id="16" name="Group 15"/>
            <p:cNvGrpSpPr/>
            <p:nvPr/>
          </p:nvGrpSpPr>
          <p:grpSpPr>
            <a:xfrm>
              <a:off x="5140253" y="2311864"/>
              <a:ext cx="1032933" cy="1032933"/>
              <a:chOff x="4872150" y="2382840"/>
              <a:chExt cx="1032933" cy="10329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872150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52735" y="2717800"/>
                <a:ext cx="689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birds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838" y="3440653"/>
              <a:ext cx="754522" cy="8128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931393" y="2311863"/>
            <a:ext cx="1174769" cy="1871595"/>
            <a:chOff x="6931393" y="2311863"/>
            <a:chExt cx="1174769" cy="1871595"/>
          </a:xfrm>
        </p:grpSpPr>
        <p:grpSp>
          <p:nvGrpSpPr>
            <p:cNvPr id="17" name="Group 16"/>
            <p:cNvGrpSpPr/>
            <p:nvPr/>
          </p:nvGrpSpPr>
          <p:grpSpPr>
            <a:xfrm>
              <a:off x="7002312" y="2311863"/>
              <a:ext cx="1032933" cy="1032933"/>
              <a:chOff x="6618960" y="2382839"/>
              <a:chExt cx="1032933" cy="103293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18960" y="2382839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02456" y="2717800"/>
                <a:ext cx="865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insects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1393" y="3587913"/>
              <a:ext cx="1174769" cy="595545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5" y="5344915"/>
            <a:ext cx="1025072" cy="6228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98" y="5261128"/>
            <a:ext cx="883503" cy="7094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5" y="5314705"/>
            <a:ext cx="927421" cy="6295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36" y="5261128"/>
            <a:ext cx="1273442" cy="7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38262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97534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156806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39037" y="230386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62" y="1340589"/>
            <a:ext cx="742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Carnivores can be big or small.</a:t>
            </a:r>
          </a:p>
          <a:p>
            <a:r>
              <a:rPr lang="en-GB" dirty="0"/>
              <a:t>Which of these animals do you think is a </a:t>
            </a:r>
            <a:r>
              <a:rPr lang="en-GB" b="1" dirty="0"/>
              <a:t>carnivore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873" y="280452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kingfisher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86" y="4193865"/>
            <a:ext cx="634829" cy="576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50" y="3554061"/>
            <a:ext cx="1953223" cy="1850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216" y="3554061"/>
            <a:ext cx="2126525" cy="176581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965733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22" y="5319876"/>
            <a:ext cx="671250" cy="64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4967" y="2803622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deer</a:t>
            </a:r>
          </a:p>
        </p:txBody>
      </p:sp>
      <p:sp>
        <p:nvSpPr>
          <p:cNvPr id="21" name="Oval 20"/>
          <p:cNvSpPr/>
          <p:nvPr/>
        </p:nvSpPr>
        <p:spPr>
          <a:xfrm>
            <a:off x="6625005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1019" y="2792660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8044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533" y="1589038"/>
            <a:ext cx="721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Kingfishers are small birds.</a:t>
            </a:r>
          </a:p>
          <a:p>
            <a:endParaRPr lang="en-GB" dirty="0"/>
          </a:p>
          <a:p>
            <a:r>
              <a:rPr lang="en-GB" dirty="0"/>
              <a:t>They only eat other animals.</a:t>
            </a:r>
          </a:p>
          <a:p>
            <a:endParaRPr lang="en-GB" dirty="0"/>
          </a:p>
          <a:p>
            <a:r>
              <a:rPr lang="en-GB" dirty="0"/>
              <a:t>They are </a:t>
            </a:r>
            <a:r>
              <a:rPr lang="en-GB" b="1" dirty="0"/>
              <a:t>carnivores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They eat small fish and other little animals like tadpoles.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87086" y="1725780"/>
            <a:ext cx="2164608" cy="1402293"/>
            <a:chOff x="7464796" y="1257342"/>
            <a:chExt cx="2164608" cy="1402293"/>
          </a:xfrm>
        </p:grpSpPr>
        <p:sp>
          <p:nvSpPr>
            <p:cNvPr id="11" name="Oval 10"/>
            <p:cNvSpPr/>
            <p:nvPr/>
          </p:nvSpPr>
          <p:spPr>
            <a:xfrm>
              <a:off x="7845954" y="1257342"/>
              <a:ext cx="1402293" cy="1402293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64796" y="1565492"/>
              <a:ext cx="2164608" cy="7917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970915" y="4038075"/>
            <a:ext cx="2250218" cy="2142067"/>
            <a:chOff x="5970915" y="4038075"/>
            <a:chExt cx="2250218" cy="2142067"/>
          </a:xfrm>
        </p:grpSpPr>
        <p:sp>
          <p:nvSpPr>
            <p:cNvPr id="10" name="Oval 9"/>
            <p:cNvSpPr/>
            <p:nvPr/>
          </p:nvSpPr>
          <p:spPr>
            <a:xfrm>
              <a:off x="5970915" y="4038075"/>
              <a:ext cx="2142067" cy="2142067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130" y="4038075"/>
              <a:ext cx="2182003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1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only plants.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r>
              <a:rPr lang="en-GB" dirty="0"/>
              <a:t>Herbivores eat: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72021" y="2651643"/>
            <a:ext cx="1747761" cy="1202356"/>
            <a:chOff x="872021" y="2480457"/>
            <a:chExt cx="1747761" cy="1202356"/>
          </a:xfrm>
        </p:grpSpPr>
        <p:grpSp>
          <p:nvGrpSpPr>
            <p:cNvPr id="21" name="Group 20"/>
            <p:cNvGrpSpPr/>
            <p:nvPr/>
          </p:nvGrpSpPr>
          <p:grpSpPr>
            <a:xfrm>
              <a:off x="872021" y="2480457"/>
              <a:ext cx="1202356" cy="1202356"/>
              <a:chOff x="1473199" y="2410765"/>
              <a:chExt cx="1202356" cy="120235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73199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722240" y="2784980"/>
                <a:ext cx="716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grass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898" y="3123050"/>
              <a:ext cx="920884" cy="47516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572843" y="2651643"/>
            <a:ext cx="1896605" cy="1360519"/>
            <a:chOff x="3572843" y="2480457"/>
            <a:chExt cx="1896605" cy="1360519"/>
          </a:xfrm>
        </p:grpSpPr>
        <p:grpSp>
          <p:nvGrpSpPr>
            <p:cNvPr id="19" name="Group 18"/>
            <p:cNvGrpSpPr/>
            <p:nvPr/>
          </p:nvGrpSpPr>
          <p:grpSpPr>
            <a:xfrm>
              <a:off x="3572843" y="2480457"/>
              <a:ext cx="1202356" cy="1202356"/>
              <a:chOff x="5074295" y="2410765"/>
              <a:chExt cx="1202356" cy="120235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074295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61124" y="2792858"/>
                <a:ext cx="628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nuts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0646">
              <a:off x="4477370" y="3073717"/>
              <a:ext cx="992078" cy="76725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273666" y="2651643"/>
            <a:ext cx="1648718" cy="1295618"/>
            <a:chOff x="6273666" y="2480457"/>
            <a:chExt cx="1648718" cy="1295618"/>
          </a:xfrm>
        </p:grpSpPr>
        <p:grpSp>
          <p:nvGrpSpPr>
            <p:cNvPr id="18" name="Group 17"/>
            <p:cNvGrpSpPr/>
            <p:nvPr/>
          </p:nvGrpSpPr>
          <p:grpSpPr>
            <a:xfrm>
              <a:off x="6273666" y="2480457"/>
              <a:ext cx="1202356" cy="1202356"/>
              <a:chOff x="6874844" y="2410765"/>
              <a:chExt cx="1202356" cy="120235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874844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130065" y="2801325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seeds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523" y="3081635"/>
              <a:ext cx="866861" cy="69444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80533" y="4326002"/>
            <a:ext cx="1706450" cy="1422445"/>
            <a:chOff x="880533" y="4690069"/>
            <a:chExt cx="1706450" cy="1422445"/>
          </a:xfrm>
        </p:grpSpPr>
        <p:grpSp>
          <p:nvGrpSpPr>
            <p:cNvPr id="20" name="Group 19"/>
            <p:cNvGrpSpPr/>
            <p:nvPr/>
          </p:nvGrpSpPr>
          <p:grpSpPr>
            <a:xfrm>
              <a:off x="880533" y="4690069"/>
              <a:ext cx="1202356" cy="1202356"/>
              <a:chOff x="3273747" y="2410765"/>
              <a:chExt cx="1202356" cy="120235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73747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424772" y="2827277"/>
                <a:ext cx="917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flowers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812" y="5291247"/>
              <a:ext cx="831171" cy="82126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572843" y="4326002"/>
            <a:ext cx="2212119" cy="1400604"/>
            <a:chOff x="3572843" y="4690069"/>
            <a:chExt cx="2212119" cy="1400604"/>
          </a:xfrm>
        </p:grpSpPr>
        <p:grpSp>
          <p:nvGrpSpPr>
            <p:cNvPr id="16" name="Group 15"/>
            <p:cNvGrpSpPr/>
            <p:nvPr/>
          </p:nvGrpSpPr>
          <p:grpSpPr>
            <a:xfrm>
              <a:off x="3572843" y="4690069"/>
              <a:ext cx="1202356" cy="1202356"/>
              <a:chOff x="2439103" y="3699843"/>
              <a:chExt cx="1202356" cy="120235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39103" y="3699843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17527" y="4107888"/>
                <a:ext cx="707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fruit 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845" y="5089647"/>
              <a:ext cx="1399117" cy="10010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260733" y="4326003"/>
            <a:ext cx="1977302" cy="1328333"/>
            <a:chOff x="6260733" y="4690070"/>
            <a:chExt cx="1977302" cy="1328333"/>
          </a:xfrm>
        </p:grpSpPr>
        <p:grpSp>
          <p:nvGrpSpPr>
            <p:cNvPr id="17" name="Group 16"/>
            <p:cNvGrpSpPr/>
            <p:nvPr/>
          </p:nvGrpSpPr>
          <p:grpSpPr>
            <a:xfrm>
              <a:off x="6260733" y="4690070"/>
              <a:ext cx="1228221" cy="1202356"/>
              <a:chOff x="5835921" y="3699844"/>
              <a:chExt cx="1228221" cy="120235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835921" y="3699844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35921" y="4099421"/>
                <a:ext cx="1228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vegetables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13" y="5161917"/>
              <a:ext cx="1308422" cy="856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3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Elephants are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Which of these can they </a:t>
            </a:r>
            <a:r>
              <a:rPr lang="en-GB" b="1" dirty="0"/>
              <a:t>not</a:t>
            </a:r>
            <a:r>
              <a:rPr lang="en-GB" dirty="0"/>
              <a:t> eat?</a:t>
            </a:r>
          </a:p>
        </p:txBody>
      </p:sp>
      <p:sp>
        <p:nvSpPr>
          <p:cNvPr id="11" name="Oval 10"/>
          <p:cNvSpPr/>
          <p:nvPr/>
        </p:nvSpPr>
        <p:spPr>
          <a:xfrm>
            <a:off x="956733" y="2793536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2651643"/>
            <a:ext cx="3765737" cy="3004001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299209" y="1473201"/>
            <a:ext cx="2989613" cy="4829482"/>
            <a:chOff x="5299209" y="1473201"/>
            <a:chExt cx="2989613" cy="4829482"/>
          </a:xfrm>
        </p:grpSpPr>
        <p:sp>
          <p:nvSpPr>
            <p:cNvPr id="13" name="Oval 12"/>
            <p:cNvSpPr/>
            <p:nvPr/>
          </p:nvSpPr>
          <p:spPr>
            <a:xfrm>
              <a:off x="7086466" y="1473201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788" y="1817568"/>
              <a:ext cx="895393" cy="462016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5452533" y="2583879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209" y="2793536"/>
              <a:ext cx="1273990" cy="930839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086465" y="3250932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452533" y="4453288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086465" y="5054466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722" y="3621173"/>
              <a:ext cx="1550459" cy="6114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267" y="4659828"/>
              <a:ext cx="976888" cy="8535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951" y="5067171"/>
              <a:ext cx="903870" cy="1235512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1" y="3922130"/>
            <a:ext cx="671250" cy="6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Carnivores</a:t>
            </a:r>
            <a:r>
              <a:rPr lang="en-GB" dirty="0"/>
              <a:t> eat only animals.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9454" y="1473201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Herbivores</a:t>
            </a:r>
            <a:r>
              <a:rPr lang="en-GB" dirty="0"/>
              <a:t> eat only plants.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1235" y="553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But some animals eat animals </a:t>
            </a:r>
            <a:r>
              <a:rPr lang="en-GB" b="1" dirty="0"/>
              <a:t>and</a:t>
            </a:r>
            <a:r>
              <a:rPr lang="en-GB" dirty="0"/>
              <a:t> plants.</a:t>
            </a:r>
          </a:p>
          <a:p>
            <a:pPr algn="ctr"/>
            <a:r>
              <a:rPr lang="en-GB" dirty="0"/>
              <a:t>These animals are called </a:t>
            </a:r>
            <a:r>
              <a:rPr lang="en-GB" b="1" dirty="0"/>
              <a:t>omnivores</a:t>
            </a:r>
            <a:r>
              <a:rPr lang="en-GB" dirty="0"/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5215465" y="2101038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3" y="2788018"/>
            <a:ext cx="2148874" cy="15393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0" y="3892631"/>
            <a:ext cx="895393" cy="4620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600" y="1963802"/>
            <a:ext cx="3064934" cy="3064934"/>
            <a:chOff x="990600" y="1963802"/>
            <a:chExt cx="3064934" cy="3064934"/>
          </a:xfrm>
        </p:grpSpPr>
        <p:sp>
          <p:nvSpPr>
            <p:cNvPr id="11" name="Oval 10"/>
            <p:cNvSpPr/>
            <p:nvPr/>
          </p:nvSpPr>
          <p:spPr>
            <a:xfrm>
              <a:off x="990600" y="1963802"/>
              <a:ext cx="3064934" cy="30649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2" y="2455229"/>
              <a:ext cx="2209799" cy="14374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404" y="3086278"/>
              <a:ext cx="846652" cy="4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8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Omnivores</a:t>
            </a:r>
            <a:r>
              <a:rPr lang="en-GB" dirty="0"/>
              <a:t> survive by eating both plants and animals.</a:t>
            </a:r>
          </a:p>
          <a:p>
            <a:r>
              <a:rPr lang="en-GB" dirty="0"/>
              <a:t>This can be a good way of staying alive. If they cannot find meat, omnivores can eat plants instead.</a:t>
            </a:r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72066" y="2424615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Omnivores come in all shapes and sizes!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7" y="3145316"/>
            <a:ext cx="2728743" cy="2616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05529" y="2822031"/>
            <a:ext cx="2144471" cy="3417902"/>
            <a:chOff x="4205529" y="2822031"/>
            <a:chExt cx="2144471" cy="3417902"/>
          </a:xfrm>
        </p:grpSpPr>
        <p:sp>
          <p:nvSpPr>
            <p:cNvPr id="12" name="Rounded Rectangle 11"/>
            <p:cNvSpPr/>
            <p:nvPr/>
          </p:nvSpPr>
          <p:spPr>
            <a:xfrm>
              <a:off x="4205529" y="2822031"/>
              <a:ext cx="2144471" cy="3417902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66" y="5530508"/>
              <a:ext cx="895393" cy="46201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77896" y="2976189"/>
              <a:ext cx="19453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Grizzly bears eat seeds, berries and grass.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947" y="5192511"/>
              <a:ext cx="682769" cy="637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196" y="4055364"/>
              <a:ext cx="1652446" cy="121496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432263" y="2822031"/>
            <a:ext cx="2144471" cy="3417902"/>
            <a:chOff x="6432263" y="2822031"/>
            <a:chExt cx="2144471" cy="3417902"/>
          </a:xfrm>
        </p:grpSpPr>
        <p:grpSp>
          <p:nvGrpSpPr>
            <p:cNvPr id="23" name="Group 22"/>
            <p:cNvGrpSpPr/>
            <p:nvPr/>
          </p:nvGrpSpPr>
          <p:grpSpPr>
            <a:xfrm>
              <a:off x="6432263" y="2822031"/>
              <a:ext cx="2144471" cy="3417902"/>
              <a:chOff x="6432263" y="2822031"/>
              <a:chExt cx="2144471" cy="341790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32263" y="2822031"/>
                <a:ext cx="2144471" cy="3417902"/>
              </a:xfrm>
              <a:prstGeom prst="roundRect">
                <a:avLst/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41303" y="2982461"/>
                <a:ext cx="17263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They also eat deer, fish and insects.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70199" y="3973465"/>
                <a:ext cx="1482053" cy="178805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3193">
                <a:off x="7840319" y="5025992"/>
                <a:ext cx="544777" cy="114375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702" y="4167854"/>
              <a:ext cx="1024467" cy="363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3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312</TotalTime>
  <Words>308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Staying Alive</vt:lpstr>
      <vt:lpstr>Carnivores</vt:lpstr>
      <vt:lpstr>Carnivores</vt:lpstr>
      <vt:lpstr>Carnivores</vt:lpstr>
      <vt:lpstr>Herbivores</vt:lpstr>
      <vt:lpstr>Herbivores</vt:lpstr>
      <vt:lpstr>Omnivores</vt:lpstr>
      <vt:lpstr>Omnivores</vt:lpstr>
      <vt:lpstr>Omnivores</vt:lpstr>
      <vt:lpstr>What about Humans?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Eilish Nicholson</cp:lastModifiedBy>
  <cp:revision>21</cp:revision>
  <dcterms:created xsi:type="dcterms:W3CDTF">2019-10-02T07:22:13Z</dcterms:created>
  <dcterms:modified xsi:type="dcterms:W3CDTF">2020-05-04T09:00:11Z</dcterms:modified>
</cp:coreProperties>
</file>