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A4B3B-9B50-4348-A4B7-04DEB81BE6BF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81B4A-F64A-4B15-8C21-7B74B06DD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23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49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94916" name="Slide Number Placeholder 3"/>
          <p:cNvSpPr txBox="1">
            <a:spLocks noGrp="1"/>
          </p:cNvSpPr>
          <p:nvPr/>
        </p:nvSpPr>
        <p:spPr bwMode="auto">
          <a:xfrm>
            <a:off x="3886201" y="8684246"/>
            <a:ext cx="2970213" cy="45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93" tIns="47996" rIns="95993" bIns="47996" anchor="b"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4225" indent="-301625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4913" indent="-239713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87513" indent="-2413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0113" indent="-2413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7313" indent="-2413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4513" indent="-2413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1713" indent="-2413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98913" indent="-2413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6AC091B-0B08-4B18-8A83-BF07345C4EC0}" type="slidenum">
              <a:rPr lang="en-GB" altLang="en-US" sz="13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en-US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6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75505-B4A0-44DC-A6BA-EDB46A4D3DB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1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3CC3C-1BAA-41BE-8716-E50F10A047E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79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8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8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24E4A-707C-42EF-8751-638B81CEE82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59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83869-E6D0-403F-86E4-5314C34A540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8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4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112C4-23AE-47B8-9606-16445339F33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82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D31C5-2D42-4117-BF0A-074EA69FA51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31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92925-5C00-4EB0-85FA-BDCF9D23E77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30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0C395-B7FB-41F6-A425-AF12A8D3E87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96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F35EE-B3A6-452B-BF67-C1113FC19FB0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88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9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4F6F0-71DF-4D34-A8A5-489F60786EC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90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1C28A-5C11-45A3-BCED-469C5CB63B15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6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FD19D4-0950-418C-AE1C-7D382BD790D9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15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GB" altLang="en-US" sz="9600" smtClean="0">
                <a:latin typeface="AR DARLING" pitchFamily="2" charset="0"/>
              </a:rPr>
              <a:t>GEOGRAPHY</a:t>
            </a:r>
          </a:p>
          <a:p>
            <a:endParaRPr lang="en-GB" altLang="en-US" sz="9600" smtClean="0">
              <a:latin typeface="AR DARLING" pitchFamily="2" charset="0"/>
            </a:endParaRPr>
          </a:p>
        </p:txBody>
      </p:sp>
      <p:pic>
        <p:nvPicPr>
          <p:cNvPr id="233475" name="Picture 4" descr="World Globe GIF - World Globe Earth GIF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468438"/>
            <a:ext cx="532923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6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solidFill>
            <a:srgbClr val="1BED1B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en-GB" altLang="en-US" dirty="0" smtClean="0"/>
          </a:p>
          <a:p>
            <a:pPr eaLnBrk="1" hangingPunct="1">
              <a:buFontTx/>
              <a:buNone/>
            </a:pPr>
            <a:endParaRPr lang="en-GB" altLang="en-US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dirty="0">
                <a:latin typeface="Comic Sans MS" pitchFamily="66" charset="0"/>
              </a:rPr>
              <a:t> </a:t>
            </a:r>
            <a:r>
              <a:rPr lang="en-GB" altLang="en-US" dirty="0" smtClean="0">
                <a:latin typeface="Comic Sans MS" pitchFamily="66" charset="0"/>
              </a:rPr>
              <a:t>   Learning Objective                         </a:t>
            </a:r>
            <a:r>
              <a:rPr lang="en-GB" altLang="en-US" b="1" dirty="0" smtClean="0">
                <a:latin typeface="Comic Sans MS" pitchFamily="66" charset="0"/>
              </a:rPr>
              <a:t>WALT</a:t>
            </a:r>
          </a:p>
          <a:p>
            <a:pPr eaLnBrk="1" hangingPunct="1">
              <a:buFontTx/>
              <a:buNone/>
            </a:pPr>
            <a:endParaRPr lang="en-GB" altLang="en-US" b="1" dirty="0" smtClean="0">
              <a:latin typeface="Comic Sans MS" pitchFamily="66" charset="0"/>
            </a:endParaRPr>
          </a:p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To  </a:t>
            </a:r>
            <a:r>
              <a:rPr lang="en-GB" altLang="en-US" dirty="0" smtClean="0">
                <a:latin typeface="Comic Sans MS" pitchFamily="66" charset="0"/>
              </a:rPr>
              <a:t>be able to compare and contrast precipitation in Italy and England</a:t>
            </a:r>
            <a:endParaRPr lang="en-GB" altLang="en-US" dirty="0" smtClean="0">
              <a:latin typeface="Comic Sans MS" pitchFamily="66" charset="0"/>
            </a:endParaRPr>
          </a:p>
          <a:p>
            <a:pPr eaLnBrk="1" hangingPunct="1"/>
            <a:endParaRPr lang="en-GB" altLang="en-US" dirty="0" smtClean="0">
              <a:latin typeface="Comic Sans MS" pitchFamily="66" charset="0"/>
            </a:endParaRPr>
          </a:p>
          <a:p>
            <a:pPr eaLnBrk="1" hangingPunct="1"/>
            <a:endParaRPr lang="en-GB" altLang="en-US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 smtClean="0">
              <a:latin typeface="Comic Sans MS" pitchFamily="66" charset="0"/>
            </a:endParaRPr>
          </a:p>
        </p:txBody>
      </p:sp>
      <p:pic>
        <p:nvPicPr>
          <p:cNvPr id="234499" name="Picture 5" descr="dog wagging tail animate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484784"/>
            <a:ext cx="11430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024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GB" sz="4800" dirty="0" smtClean="0">
                <a:latin typeface="Arial Rounded MT Bold" panose="020F0704030504030204" pitchFamily="34" charset="0"/>
              </a:rPr>
              <a:t>Precipitation means rainfall</a:t>
            </a:r>
            <a:endParaRPr lang="en-GB" sz="4800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0366"/>
            <a:ext cx="9144000" cy="6117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345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GB" sz="4800" dirty="0" smtClean="0">
                <a:latin typeface="Arial Rounded MT Bold" panose="020F0704030504030204" pitchFamily="34" charset="0"/>
              </a:rPr>
              <a:t>I would like you to create a grouped bar graph</a:t>
            </a:r>
          </a:p>
          <a:p>
            <a:endParaRPr lang="en-GB" sz="1600" dirty="0">
              <a:latin typeface="Arial Rounded MT Bold" panose="020F0704030504030204" pitchFamily="34" charset="0"/>
            </a:endParaRPr>
          </a:p>
          <a:p>
            <a:endParaRPr lang="en-GB" sz="2400" dirty="0" smtClean="0">
              <a:latin typeface="Arial Rounded MT Bold" panose="020F0704030504030204" pitchFamily="34" charset="0"/>
            </a:endParaRPr>
          </a:p>
          <a:p>
            <a:r>
              <a:rPr lang="en-GB" sz="2400" dirty="0" smtClean="0">
                <a:latin typeface="Arial Rounded MT Bold" panose="020F0704030504030204" pitchFamily="34" charset="0"/>
              </a:rPr>
              <a:t>Example of a grouped bar graph</a:t>
            </a:r>
          </a:p>
          <a:p>
            <a:endParaRPr lang="en-GB" sz="4800" dirty="0">
              <a:latin typeface="Arial Rounded MT Bold" panose="020F0704030504030204" pitchFamily="34" charset="0"/>
            </a:endParaRPr>
          </a:p>
          <a:p>
            <a:endParaRPr lang="en-GB" sz="4800" dirty="0">
              <a:latin typeface="Arial Rounded MT Bold" panose="020F07040305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801" y="2780928"/>
            <a:ext cx="474345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512" y="5554652"/>
            <a:ext cx="864096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Using </a:t>
            </a:r>
            <a:r>
              <a:rPr lang="en-GB" sz="2400" dirty="0">
                <a:latin typeface="Arial Rounded MT Bold" panose="020F0704030504030204" pitchFamily="34" charset="0"/>
              </a:rPr>
              <a:t>the precipitation measurements on the next slide </a:t>
            </a:r>
          </a:p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please create a bar graph</a:t>
            </a:r>
          </a:p>
        </p:txBody>
      </p:sp>
    </p:spTree>
    <p:extLst>
      <p:ext uri="{BB962C8B-B14F-4D97-AF65-F5344CB8AC3E}">
        <p14:creationId xmlns:p14="http://schemas.microsoft.com/office/powerpoint/2010/main" val="2088117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GB" sz="2000" dirty="0" smtClean="0">
                <a:latin typeface="Arial Rounded MT Bold" panose="020F0704030504030204" pitchFamily="34" charset="0"/>
              </a:rPr>
              <a:t>This what the bar graph should look like</a:t>
            </a:r>
          </a:p>
          <a:p>
            <a:endParaRPr lang="en-GB" sz="4800" dirty="0" smtClean="0">
              <a:latin typeface="Arial Rounded MT Bold" panose="020F0704030504030204" pitchFamily="34" charset="0"/>
            </a:endParaRPr>
          </a:p>
          <a:p>
            <a:endParaRPr lang="en-GB" sz="4800" dirty="0">
              <a:latin typeface="Arial Rounded MT Bold" panose="020F0704030504030204" pitchFamily="34" charset="0"/>
            </a:endParaRPr>
          </a:p>
          <a:p>
            <a:endParaRPr lang="en-GB" sz="2400" dirty="0" smtClean="0">
              <a:latin typeface="Arial Rounded MT Bold" panose="020F0704030504030204" pitchFamily="34" charset="0"/>
            </a:endParaRPr>
          </a:p>
          <a:p>
            <a:endParaRPr lang="en-GB" sz="4800" dirty="0">
              <a:latin typeface="Arial Rounded MT Bold" panose="020F0704030504030204" pitchFamily="34" charset="0"/>
            </a:endParaRPr>
          </a:p>
          <a:p>
            <a:endParaRPr lang="en-GB" sz="4800" dirty="0"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93366" y="1052736"/>
            <a:ext cx="3835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Average precipitation in 2019 (mm)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889339" y="1565793"/>
            <a:ext cx="18365" cy="45995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922942" y="6165304"/>
            <a:ext cx="51761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907704" y="3573016"/>
            <a:ext cx="504056" cy="25922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411760" y="3933056"/>
            <a:ext cx="504056" cy="22322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920806" y="4039910"/>
            <a:ext cx="504056" cy="212539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441112" y="3789040"/>
            <a:ext cx="504056" cy="23762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164288" y="1565793"/>
            <a:ext cx="288032" cy="27003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172672" y="1988223"/>
            <a:ext cx="288032" cy="2700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668344" y="1938572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Italy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7584116" y="1516142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England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1932043" y="6168948"/>
            <a:ext cx="983773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400" dirty="0" smtClean="0"/>
              <a:t>January</a:t>
            </a:r>
            <a:endParaRPr lang="en-GB" sz="1400" dirty="0"/>
          </a:p>
        </p:txBody>
      </p:sp>
      <p:sp>
        <p:nvSpPr>
          <p:cNvPr id="21" name="Rectangle 20"/>
          <p:cNvSpPr/>
          <p:nvPr/>
        </p:nvSpPr>
        <p:spPr>
          <a:xfrm>
            <a:off x="2932975" y="6184387"/>
            <a:ext cx="983773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400" dirty="0" smtClean="0"/>
              <a:t>February</a:t>
            </a:r>
            <a:endParaRPr lang="en-GB" sz="1400" dirty="0"/>
          </a:p>
        </p:txBody>
      </p:sp>
      <p:sp>
        <p:nvSpPr>
          <p:cNvPr id="22" name="Rectangle 21"/>
          <p:cNvSpPr/>
          <p:nvPr/>
        </p:nvSpPr>
        <p:spPr>
          <a:xfrm>
            <a:off x="3916748" y="6184387"/>
            <a:ext cx="983773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400" dirty="0" smtClean="0"/>
              <a:t>March </a:t>
            </a:r>
            <a:endParaRPr lang="en-GB" sz="1400" dirty="0"/>
          </a:p>
        </p:txBody>
      </p:sp>
      <p:sp>
        <p:nvSpPr>
          <p:cNvPr id="23" name="Rectangle 22"/>
          <p:cNvSpPr/>
          <p:nvPr/>
        </p:nvSpPr>
        <p:spPr>
          <a:xfrm>
            <a:off x="4900521" y="6184387"/>
            <a:ext cx="983773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400" dirty="0" smtClean="0"/>
              <a:t>April</a:t>
            </a:r>
            <a:endParaRPr lang="en-GB" sz="1400" dirty="0"/>
          </a:p>
        </p:txBody>
      </p:sp>
      <p:sp>
        <p:nvSpPr>
          <p:cNvPr id="24" name="Rectangle 23"/>
          <p:cNvSpPr/>
          <p:nvPr/>
        </p:nvSpPr>
        <p:spPr>
          <a:xfrm>
            <a:off x="1331640" y="1516142"/>
            <a:ext cx="557699" cy="504753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400" dirty="0" smtClean="0"/>
              <a:t>140</a:t>
            </a:r>
          </a:p>
          <a:p>
            <a:pPr algn="ctr"/>
            <a:endParaRPr lang="en-GB" sz="1400" dirty="0" smtClean="0"/>
          </a:p>
          <a:p>
            <a:pPr algn="ctr"/>
            <a:endParaRPr lang="en-GB" sz="1400" dirty="0" smtClean="0"/>
          </a:p>
          <a:p>
            <a:pPr algn="ctr"/>
            <a:r>
              <a:rPr lang="en-GB" sz="1400" dirty="0" smtClean="0"/>
              <a:t>120</a:t>
            </a:r>
          </a:p>
          <a:p>
            <a:pPr algn="ctr"/>
            <a:endParaRPr lang="en-GB" sz="1400" dirty="0" smtClean="0"/>
          </a:p>
          <a:p>
            <a:pPr algn="ctr"/>
            <a:endParaRPr lang="en-GB" sz="1400" dirty="0" smtClean="0"/>
          </a:p>
          <a:p>
            <a:pPr algn="ctr"/>
            <a:r>
              <a:rPr lang="en-GB" sz="1400" dirty="0" smtClean="0"/>
              <a:t>100</a:t>
            </a:r>
          </a:p>
          <a:p>
            <a:pPr algn="ctr"/>
            <a:endParaRPr lang="en-GB" sz="1400" dirty="0" smtClean="0"/>
          </a:p>
          <a:p>
            <a:pPr algn="ctr"/>
            <a:endParaRPr lang="en-GB" sz="1400" dirty="0" smtClean="0"/>
          </a:p>
          <a:p>
            <a:pPr algn="ctr"/>
            <a:r>
              <a:rPr lang="en-GB" sz="1400" dirty="0" smtClean="0"/>
              <a:t>80</a:t>
            </a:r>
          </a:p>
          <a:p>
            <a:pPr algn="ctr"/>
            <a:endParaRPr lang="en-GB" sz="1400" dirty="0" smtClean="0"/>
          </a:p>
          <a:p>
            <a:pPr algn="ctr"/>
            <a:endParaRPr lang="en-GB" sz="1400" dirty="0" smtClean="0"/>
          </a:p>
          <a:p>
            <a:pPr algn="ctr"/>
            <a:r>
              <a:rPr lang="en-GB" sz="1400" dirty="0" smtClean="0"/>
              <a:t>60</a:t>
            </a:r>
          </a:p>
          <a:p>
            <a:pPr algn="ctr"/>
            <a:endParaRPr lang="en-GB" sz="1400" dirty="0" smtClean="0"/>
          </a:p>
          <a:p>
            <a:pPr algn="ctr"/>
            <a:endParaRPr lang="en-GB" sz="1400" dirty="0" smtClean="0"/>
          </a:p>
          <a:p>
            <a:pPr algn="ctr"/>
            <a:r>
              <a:rPr lang="en-GB" sz="1400" dirty="0" smtClean="0"/>
              <a:t>40</a:t>
            </a:r>
          </a:p>
          <a:p>
            <a:pPr algn="ctr"/>
            <a:endParaRPr lang="en-GB" sz="1400" dirty="0" smtClean="0"/>
          </a:p>
          <a:p>
            <a:pPr algn="ctr"/>
            <a:endParaRPr lang="en-GB" sz="1400" dirty="0" smtClean="0"/>
          </a:p>
          <a:p>
            <a:pPr algn="ctr"/>
            <a:r>
              <a:rPr lang="en-GB" sz="1400" dirty="0" smtClean="0"/>
              <a:t>20</a:t>
            </a:r>
          </a:p>
          <a:p>
            <a:pPr algn="ctr"/>
            <a:endParaRPr lang="en-GB" sz="1400" dirty="0" smtClean="0"/>
          </a:p>
          <a:p>
            <a:pPr algn="ctr"/>
            <a:endParaRPr lang="en-GB" sz="1400" dirty="0" smtClean="0"/>
          </a:p>
          <a:p>
            <a:pPr algn="ctr"/>
            <a:r>
              <a:rPr lang="en-GB" sz="1400" dirty="0" smtClean="0"/>
              <a:t>0</a:t>
            </a:r>
          </a:p>
          <a:p>
            <a:pPr algn="ctr"/>
            <a:endParaRPr lang="en-GB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690876" y="3068960"/>
            <a:ext cx="1954935" cy="31393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 Rounded MT Bold" panose="020F0704030504030204" pitchFamily="34" charset="0"/>
              </a:rPr>
              <a:t>You can either draw the grouped bar graph or you can do it on the computer – instructions for this are after the precipitations measurements.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417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749572"/>
              </p:ext>
            </p:extLst>
          </p:nvPr>
        </p:nvGraphicFramePr>
        <p:xfrm>
          <a:off x="899592" y="701436"/>
          <a:ext cx="6816228" cy="6136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076"/>
                <a:gridCol w="2272076"/>
                <a:gridCol w="2272076"/>
              </a:tblGrid>
              <a:tr h="472056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England 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Italy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</a:tr>
              <a:tr h="47205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Jan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82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66</a:t>
                      </a:r>
                      <a:endParaRPr lang="en-GB" sz="1800" dirty="0"/>
                    </a:p>
                  </a:txBody>
                  <a:tcPr marT="45723" marB="45723"/>
                </a:tc>
              </a:tr>
              <a:tr h="47205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Feb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64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73</a:t>
                      </a:r>
                      <a:endParaRPr lang="en-GB" sz="1800" dirty="0"/>
                    </a:p>
                  </a:txBody>
                  <a:tcPr marT="45723" marB="45723"/>
                </a:tc>
              </a:tr>
              <a:tr h="47205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Mar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65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57</a:t>
                      </a:r>
                      <a:endParaRPr lang="en-GB" sz="1800" dirty="0"/>
                    </a:p>
                  </a:txBody>
                  <a:tcPr marT="45723" marB="45723"/>
                </a:tc>
              </a:tr>
              <a:tr h="47205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Apr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58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80</a:t>
                      </a:r>
                      <a:endParaRPr lang="en-GB" sz="1800" dirty="0"/>
                    </a:p>
                  </a:txBody>
                  <a:tcPr marT="45723" marB="45723"/>
                </a:tc>
              </a:tr>
              <a:tr h="47205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May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58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52</a:t>
                      </a:r>
                      <a:endParaRPr lang="en-GB" sz="1800" dirty="0"/>
                    </a:p>
                  </a:txBody>
                  <a:tcPr marT="45723" marB="45723"/>
                </a:tc>
              </a:tr>
              <a:tr h="47205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June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91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</a:t>
                      </a:r>
                      <a:endParaRPr lang="en-GB" sz="1800" dirty="0"/>
                    </a:p>
                  </a:txBody>
                  <a:tcPr marT="45723" marB="45723"/>
                </a:tc>
              </a:tr>
              <a:tr h="47205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July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62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19</a:t>
                      </a:r>
                      <a:endParaRPr lang="en-GB" sz="1800" dirty="0"/>
                    </a:p>
                  </a:txBody>
                  <a:tcPr marT="45723" marB="45723"/>
                </a:tc>
              </a:tr>
              <a:tr h="47205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Aug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69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36</a:t>
                      </a:r>
                      <a:endParaRPr lang="en-GB" sz="1800" dirty="0"/>
                    </a:p>
                  </a:txBody>
                  <a:tcPr marT="45723" marB="45723"/>
                </a:tc>
              </a:tr>
              <a:tr h="47205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Sep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83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73</a:t>
                      </a:r>
                      <a:endParaRPr lang="en-GB" sz="1800" dirty="0"/>
                    </a:p>
                  </a:txBody>
                  <a:tcPr marT="45723" marB="45723"/>
                </a:tc>
              </a:tr>
              <a:tr h="47205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Oct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128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113</a:t>
                      </a:r>
                      <a:endParaRPr lang="en-GB" sz="1800" dirty="0"/>
                    </a:p>
                  </a:txBody>
                  <a:tcPr marT="45723" marB="45723"/>
                </a:tc>
              </a:tr>
              <a:tr h="47205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Nov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140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115</a:t>
                      </a:r>
                      <a:endParaRPr lang="en-GB" sz="1800" dirty="0"/>
                    </a:p>
                  </a:txBody>
                  <a:tcPr marT="45723" marB="45723"/>
                </a:tc>
              </a:tr>
              <a:tr h="47205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Dec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90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81</a:t>
                      </a:r>
                      <a:endParaRPr lang="en-GB" sz="1800" dirty="0"/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411760" y="260648"/>
            <a:ext cx="3835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Average precipitation in 2019 (mm) </a:t>
            </a:r>
          </a:p>
        </p:txBody>
      </p:sp>
    </p:spTree>
    <p:extLst>
      <p:ext uri="{BB962C8B-B14F-4D97-AF65-F5344CB8AC3E}">
        <p14:creationId xmlns:p14="http://schemas.microsoft.com/office/powerpoint/2010/main" val="62963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/>
          <a:lstStyle/>
          <a:p>
            <a:r>
              <a:rPr lang="en-GB" altLang="en-US" sz="2700" dirty="0" smtClean="0"/>
              <a:t>Open word document</a:t>
            </a:r>
          </a:p>
          <a:p>
            <a:r>
              <a:rPr lang="en-GB" altLang="en-US" sz="2700" dirty="0" smtClean="0"/>
              <a:t>Click on insert</a:t>
            </a:r>
          </a:p>
          <a:p>
            <a:r>
              <a:rPr lang="en-GB" altLang="en-US" sz="2700" dirty="0" smtClean="0"/>
              <a:t>Click on chart</a:t>
            </a:r>
          </a:p>
          <a:p>
            <a:r>
              <a:rPr lang="en-GB" altLang="en-US" sz="2700" dirty="0" smtClean="0"/>
              <a:t>Press ok - column highlighted</a:t>
            </a:r>
          </a:p>
          <a:p>
            <a:r>
              <a:rPr lang="en-GB" altLang="en-US" sz="2700" dirty="0" smtClean="0"/>
              <a:t>There is blue line – bottom right hand – hover over and an arrow should appear – holding mouse down, drag blue line down to number 13 then reduce by one column</a:t>
            </a:r>
          </a:p>
          <a:p>
            <a:r>
              <a:rPr lang="en-GB" altLang="en-US" sz="2700" dirty="0" smtClean="0"/>
              <a:t>In IB – type ENGLAND</a:t>
            </a:r>
          </a:p>
          <a:p>
            <a:r>
              <a:rPr lang="en-GB" altLang="en-US" sz="2700" dirty="0" smtClean="0"/>
              <a:t>In 1C – type </a:t>
            </a:r>
            <a:r>
              <a:rPr lang="en-GB" altLang="en-US" sz="2700" dirty="0" smtClean="0"/>
              <a:t>ITALY</a:t>
            </a:r>
          </a:p>
          <a:p>
            <a:r>
              <a:rPr lang="en-GB" altLang="en-US" sz="2700" dirty="0" smtClean="0"/>
              <a:t>In A2 to A13 type in the months </a:t>
            </a:r>
            <a:endParaRPr lang="en-GB" altLang="en-US" sz="2700" dirty="0" smtClean="0"/>
          </a:p>
          <a:p>
            <a:r>
              <a:rPr lang="en-GB" altLang="en-US" sz="2700" dirty="0" smtClean="0"/>
              <a:t>Input </a:t>
            </a:r>
            <a:r>
              <a:rPr lang="en-GB" altLang="en-US" sz="2700" dirty="0" smtClean="0"/>
              <a:t>data</a:t>
            </a:r>
          </a:p>
          <a:p>
            <a:r>
              <a:rPr lang="en-GB" altLang="en-US" sz="2700" dirty="0"/>
              <a:t>Now, click on the bar </a:t>
            </a:r>
            <a:r>
              <a:rPr lang="en-GB" altLang="en-US" sz="2700" dirty="0" smtClean="0"/>
              <a:t>graph and it will appear on your word document.</a:t>
            </a:r>
          </a:p>
          <a:p>
            <a:r>
              <a:rPr lang="en-GB" altLang="en-US" sz="2700" dirty="0" smtClean="0"/>
              <a:t>Remember to label your graph </a:t>
            </a:r>
            <a:endParaRPr lang="en-GB" altLang="en-US" sz="2700" dirty="0"/>
          </a:p>
          <a:p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6562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238</Words>
  <Application>Microsoft Office PowerPoint</Application>
  <PresentationFormat>On-screen Show (4:3)</PresentationFormat>
  <Paragraphs>102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</cp:revision>
  <dcterms:created xsi:type="dcterms:W3CDTF">2021-01-19T08:23:09Z</dcterms:created>
  <dcterms:modified xsi:type="dcterms:W3CDTF">2021-01-19T14:27:34Z</dcterms:modified>
</cp:coreProperties>
</file>