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6AEDB-600C-4C3D-A143-7FB5CFFFAE0B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79401-39D4-4D74-B920-4F4B03C8F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12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 txBox="1">
            <a:spLocks noGrp="1" noChangeArrowheads="1"/>
          </p:cNvSpPr>
          <p:nvPr/>
        </p:nvSpPr>
        <p:spPr bwMode="auto">
          <a:xfrm>
            <a:off x="3884613" y="8685706"/>
            <a:ext cx="2971800" cy="45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07" tIns="48003" rIns="96007" bIns="48003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84225" indent="-301625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04913" indent="-239713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875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01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73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45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17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989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20E90DB-1BB4-4D11-93A2-AE2B3A0223F5}" type="slidenum">
              <a:rPr lang="en-GB" altLang="en-US" sz="13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z="1300">
              <a:solidFill>
                <a:prstClr val="black"/>
              </a:solidFill>
            </a:endParaRPr>
          </a:p>
        </p:txBody>
      </p:sp>
      <p:sp>
        <p:nvSpPr>
          <p:cNvPr id="149507" name="Rectangle 7"/>
          <p:cNvSpPr txBox="1">
            <a:spLocks noGrp="1" noChangeArrowheads="1"/>
          </p:cNvSpPr>
          <p:nvPr/>
        </p:nvSpPr>
        <p:spPr bwMode="auto">
          <a:xfrm>
            <a:off x="3884613" y="8685706"/>
            <a:ext cx="2971800" cy="45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07" tIns="48003" rIns="96007" bIns="48003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84225" indent="-301625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04913" indent="-239713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875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01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73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45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17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989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E386592-11CA-4518-88B7-838DED9A9F04}" type="slidenum">
              <a:rPr lang="en-GB" altLang="en-US" sz="13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z="1300">
              <a:solidFill>
                <a:prstClr val="black"/>
              </a:solidFill>
            </a:endParaRPr>
          </a:p>
        </p:txBody>
      </p:sp>
      <p:sp>
        <p:nvSpPr>
          <p:cNvPr id="14950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10" name="Slide Number Placeholder 3"/>
          <p:cNvSpPr txBox="1">
            <a:spLocks noGrp="1"/>
          </p:cNvSpPr>
          <p:nvPr/>
        </p:nvSpPr>
        <p:spPr bwMode="auto">
          <a:xfrm>
            <a:off x="3884613" y="8685706"/>
            <a:ext cx="2971800" cy="45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07" tIns="48003" rIns="96007" bIns="48003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84225" indent="-301625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04913" indent="-239713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875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01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73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45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17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989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237E32C-6B2E-4E74-BBAF-5CCFDA02DB53}" type="slidenum">
              <a:rPr lang="en-US" altLang="en-US" sz="13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1556" name="Slide Number Placeholder 3"/>
          <p:cNvSpPr txBox="1">
            <a:spLocks noGrp="1"/>
          </p:cNvSpPr>
          <p:nvPr/>
        </p:nvSpPr>
        <p:spPr bwMode="auto">
          <a:xfrm>
            <a:off x="3884613" y="8685706"/>
            <a:ext cx="2971800" cy="456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07" tIns="48003" rIns="96007" bIns="48003" anchor="b"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84225" indent="-301625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04913" indent="-239713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875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70113" indent="-2413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6273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845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417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98913" indent="-2413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502ED9B-9125-4CE0-B189-3A7AC59B614C}" type="slidenum">
              <a:rPr lang="en-US" altLang="en-US" sz="13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8574F-4978-4CD0-A07C-155A9655940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934C3-064F-4F2A-AB13-D247596BC7E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3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B544C-0A88-4483-8F94-E5B45760A52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3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1F83E2-99E8-4706-A87D-F4402475169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34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B3C1F-ACC0-450E-9A1B-A723B1B0258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36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4D889-E6F5-4DE3-8E72-3A6BB794572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6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E15B6-4DFD-416F-8521-38F48D6230A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24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1FA9C-6C39-4624-A563-7FF31F2CC2E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52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09D19-E94E-4762-867D-24091698955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43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CF910-BEF7-4BED-9627-9D52E20303E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41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B681C-11BA-4D88-9175-0FB850BB389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316C64-6D0A-4AB1-9FC7-F57A98043634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2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C886C3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GB" altLang="en-US" sz="1000" b="1" smtClean="0">
              <a:latin typeface="Arial Narrow" pitchFamily="34" charset="0"/>
            </a:endParaRPr>
          </a:p>
          <a:p>
            <a:pPr algn="ctr" eaLnBrk="1" hangingPunct="1">
              <a:buFontTx/>
              <a:buNone/>
            </a:pPr>
            <a:endParaRPr lang="en-GB" altLang="en-US" sz="4000" b="1" smtClean="0">
              <a:latin typeface="Castellar" pitchFamily="18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6000" b="1" smtClean="0">
                <a:latin typeface="Castellar" pitchFamily="18" charset="0"/>
              </a:rPr>
              <a:t>Design and</a:t>
            </a:r>
          </a:p>
          <a:p>
            <a:pPr algn="ctr" eaLnBrk="1" hangingPunct="1">
              <a:buFontTx/>
              <a:buNone/>
            </a:pPr>
            <a:r>
              <a:rPr lang="en-GB" altLang="en-US" sz="6000" b="1" smtClean="0">
                <a:latin typeface="Castellar" pitchFamily="18" charset="0"/>
              </a:rPr>
              <a:t> Technology</a:t>
            </a:r>
          </a:p>
          <a:p>
            <a:pPr algn="ctr" eaLnBrk="1" hangingPunct="1">
              <a:buFontTx/>
              <a:buNone/>
            </a:pPr>
            <a:endParaRPr lang="en-GB" altLang="en-US" sz="6000" b="1" smtClean="0">
              <a:latin typeface="Castellar" pitchFamily="18" charset="0"/>
            </a:endParaRPr>
          </a:p>
          <a:p>
            <a:pPr algn="ctr" eaLnBrk="1" hangingPunct="1">
              <a:buFontTx/>
              <a:buNone/>
            </a:pPr>
            <a:endParaRPr lang="en-GB" altLang="en-US" sz="1000" b="1" smtClean="0">
              <a:latin typeface="Castellar" pitchFamily="18" charset="0"/>
            </a:endParaRPr>
          </a:p>
        </p:txBody>
      </p:sp>
      <p:pic>
        <p:nvPicPr>
          <p:cNvPr id="148483" name="Picture 3" descr="carpenter_lathe_carving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644900"/>
            <a:ext cx="33337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8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66FF33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GB" altLang="en-US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4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dirty="0" smtClean="0">
                <a:latin typeface="Comic Sans MS" pitchFamily="66" charset="0"/>
              </a:rPr>
              <a:t>   </a:t>
            </a:r>
            <a:r>
              <a:rPr lang="en-GB" altLang="en-US" sz="2800" dirty="0" smtClean="0">
                <a:solidFill>
                  <a:srgbClr val="CC00FF"/>
                </a:solidFill>
                <a:latin typeface="Comic Sans MS" pitchFamily="66" charset="0"/>
              </a:rPr>
              <a:t>Learning Objective</a:t>
            </a:r>
            <a:r>
              <a:rPr lang="en-GB" altLang="en-US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n-US" sz="2800" dirty="0" smtClean="0">
                <a:latin typeface="Comic Sans MS" pitchFamily="66" charset="0"/>
              </a:rPr>
              <a:t>   : </a:t>
            </a:r>
            <a:r>
              <a:rPr lang="en-GB" altLang="en-US" dirty="0" smtClean="0">
                <a:latin typeface="Comic Sans MS" pitchFamily="66" charset="0"/>
              </a:rPr>
              <a:t>to be able to design</a:t>
            </a:r>
            <a:r>
              <a:rPr lang="en-GB" altLang="en-US" dirty="0" smtClean="0">
                <a:latin typeface="Comic Sans MS" pitchFamily="66" charset="0"/>
              </a:rPr>
              <a:t>, draw and label a Roman </a:t>
            </a:r>
            <a:r>
              <a:rPr lang="en-GB" altLang="en-US" dirty="0" smtClean="0">
                <a:latin typeface="Comic Sans MS" pitchFamily="66" charset="0"/>
              </a:rPr>
              <a:t>camp</a:t>
            </a:r>
            <a:endParaRPr lang="en-GB" alt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Comic Sans MS" pitchFamily="66" charset="0"/>
              </a:rPr>
              <a:t>  </a:t>
            </a:r>
            <a:endParaRPr lang="en-GB" alt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2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dirty="0" smtClean="0">
                <a:latin typeface="Comic Sans MS" pitchFamily="66" charset="0"/>
              </a:rPr>
              <a:t>  </a:t>
            </a:r>
          </a:p>
          <a:p>
            <a:pPr eaLnBrk="1" hangingPunct="1">
              <a:buFontTx/>
              <a:buNone/>
            </a:pPr>
            <a:endParaRPr lang="en-GB" altLang="en-US" sz="2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dirty="0" smtClean="0">
                <a:solidFill>
                  <a:srgbClr val="CC00FF"/>
                </a:solidFill>
                <a:latin typeface="Comic Sans MS" pitchFamily="66" charset="0"/>
              </a:rPr>
              <a:t>    Success Criteria</a:t>
            </a:r>
            <a:r>
              <a:rPr lang="en-GB" altLang="en-US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n-US" sz="2800" dirty="0" smtClean="0">
                <a:latin typeface="Comic Sans MS" pitchFamily="66" charset="0"/>
              </a:rPr>
              <a:t>   </a:t>
            </a:r>
            <a:r>
              <a:rPr lang="en-GB" altLang="en-US" dirty="0" smtClean="0">
                <a:latin typeface="Comic Sans MS" pitchFamily="66" charset="0"/>
              </a:rPr>
              <a:t>: that you work is presented in a clear way</a:t>
            </a: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4787900" y="333375"/>
            <a:ext cx="172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50532" name="Text Box 5"/>
          <p:cNvSpPr txBox="1">
            <a:spLocks noChangeArrowheads="1"/>
          </p:cNvSpPr>
          <p:nvPr/>
        </p:nvSpPr>
        <p:spPr bwMode="auto">
          <a:xfrm>
            <a:off x="6084888" y="476250"/>
            <a:ext cx="172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3300"/>
                </a:solidFill>
                <a:latin typeface="Comic Sans MS" pitchFamily="66" charset="0"/>
              </a:rPr>
              <a:t>WALT</a:t>
            </a:r>
          </a:p>
        </p:txBody>
      </p:sp>
      <p:sp>
        <p:nvSpPr>
          <p:cNvPr id="150533" name="Text Box 7"/>
          <p:cNvSpPr txBox="1">
            <a:spLocks noChangeArrowheads="1"/>
          </p:cNvSpPr>
          <p:nvPr/>
        </p:nvSpPr>
        <p:spPr bwMode="auto">
          <a:xfrm>
            <a:off x="6659563" y="4292600"/>
            <a:ext cx="18716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3300"/>
                </a:solidFill>
                <a:latin typeface="Comic Sans MS" pitchFamily="66" charset="0"/>
              </a:rPr>
              <a:t>WILF</a:t>
            </a:r>
          </a:p>
        </p:txBody>
      </p:sp>
      <p:pic>
        <p:nvPicPr>
          <p:cNvPr id="150534" name="Picture 10" descr="dog wagging tail animate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8913"/>
            <a:ext cx="1143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35" name="Picture 8" descr="dog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573463"/>
            <a:ext cx="136842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2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405765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579" name="Picture 4" descr="Image result for roman camp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363" y="3159125"/>
            <a:ext cx="4392612" cy="32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27984" y="115888"/>
            <a:ext cx="4392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 Rounded MT Bold" panose="020F0704030504030204" pitchFamily="34" charset="0"/>
              </a:rPr>
              <a:t>Here are two examples that you could follow or there are some simpler designs on Google.  </a:t>
            </a:r>
            <a:endParaRPr lang="en-GB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61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2021-02-11T13:37:23Z</dcterms:created>
  <dcterms:modified xsi:type="dcterms:W3CDTF">2021-02-11T13:42:52Z</dcterms:modified>
</cp:coreProperties>
</file>