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3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5E67-3201-46C3-932C-AF5740CE575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3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70A7D-A64E-43C4-BF8F-E3B0078162C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69C4-5FAD-4F2D-B8CB-30FF916E53E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8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2437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743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8012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8735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0853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3149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5756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31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AD84-9EDD-41D5-9B66-1B4E1AB048F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4932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1478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2966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1C614-C7DE-4C2B-A820-CE470B36C1E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1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21BE-629B-4592-99C3-515B18DACFC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2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BBA2D-5DC3-4C39-AFBD-7E018848E2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4A89-1B27-4299-82F5-05DC926D106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3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F498-4568-440E-AB6A-22CA4A82125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4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B688-CFD5-43DA-94E2-63ADEAB4F74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4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D835-5A55-4821-A833-CEBDB73C5F3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AFD2E-2B53-4371-8082-F3892D560865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3ECB-C47F-45CC-B560-5D5EF230C2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166B-D5DE-4665-947B-EDEFE04602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492375"/>
            <a:ext cx="71151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277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DES</a:t>
            </a:r>
            <a:r>
              <a:rPr lang="en-GB" b="1" dirty="0" smtClean="0">
                <a:solidFill>
                  <a:srgbClr val="0070C0"/>
                </a:solidFill>
              </a:rPr>
              <a:t> CHAUSSUR</a:t>
            </a:r>
            <a:r>
              <a:rPr lang="en-GB" b="1" dirty="0" smtClean="0">
                <a:solidFill>
                  <a:srgbClr val="FF0000"/>
                </a:solidFill>
              </a:rPr>
              <a:t>E</a:t>
            </a:r>
            <a:r>
              <a:rPr lang="en-GB" b="1" dirty="0" smtClean="0">
                <a:solidFill>
                  <a:srgbClr val="00B050"/>
                </a:solidFill>
              </a:rPr>
              <a:t>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507207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NOIR</a:t>
            </a:r>
            <a:r>
              <a:rPr lang="en-GB" sz="5400" b="1" dirty="0" smtClean="0">
                <a:solidFill>
                  <a:srgbClr val="FF0000"/>
                </a:solidFill>
              </a:rPr>
              <a:t>E</a:t>
            </a:r>
            <a:r>
              <a:rPr lang="en-GB" sz="5400" b="1" dirty="0" smtClean="0">
                <a:solidFill>
                  <a:srgbClr val="00B050"/>
                </a:solidFill>
              </a:rPr>
              <a:t>S</a:t>
            </a:r>
            <a:endParaRPr lang="en-GB" sz="5400" b="1" dirty="0">
              <a:solidFill>
                <a:srgbClr val="00B050"/>
              </a:solidFill>
            </a:endParaRPr>
          </a:p>
        </p:txBody>
      </p:sp>
      <p:pic>
        <p:nvPicPr>
          <p:cNvPr id="22530" name="Picture 2" descr="http://www.afarleycountryattire.co.uk/wp-content/uploads/2012/12/barker-shoes-black-calf-brogue1-e13554031444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90657"/>
            <a:ext cx="4052921" cy="4052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180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UNE</a:t>
            </a:r>
            <a:r>
              <a:rPr lang="en-GB" dirty="0" smtClean="0"/>
              <a:t> </a:t>
            </a:r>
            <a:r>
              <a:rPr lang="en-GB" b="1" dirty="0" smtClean="0"/>
              <a:t>VESTE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507207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NOIR</a:t>
            </a:r>
            <a:r>
              <a:rPr lang="en-GB" sz="5400" b="1" dirty="0" smtClean="0">
                <a:solidFill>
                  <a:srgbClr val="FF0000"/>
                </a:solidFill>
              </a:rPr>
              <a:t>E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www.ukleatherjackets.co.uk/227-1231-home/men-s-black-2-button-leather-blazer-west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5" y="1603923"/>
            <a:ext cx="3340215" cy="4182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928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UN</a:t>
            </a:r>
            <a:r>
              <a:rPr lang="en-GB" dirty="0" smtClean="0"/>
              <a:t> </a:t>
            </a:r>
            <a:r>
              <a:rPr lang="en-GB" b="1" dirty="0" smtClean="0"/>
              <a:t>T SHIRT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507207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VIOLET</a:t>
            </a:r>
            <a:endParaRPr lang="en-GB" sz="5400" b="1" dirty="0">
              <a:solidFill>
                <a:prstClr val="black"/>
              </a:solidFill>
            </a:endParaRPr>
          </a:p>
        </p:txBody>
      </p:sp>
      <p:pic>
        <p:nvPicPr>
          <p:cNvPr id="24578" name="Picture 2" descr="http://azarius.net/images/resize/large/mens_purple_tshi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54240" y="1785926"/>
            <a:ext cx="4052154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137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DES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/>
              <a:t>CHAUSSETTES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5643578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BLANC</a:t>
            </a:r>
            <a:r>
              <a:rPr lang="en-GB" sz="5400" b="1" dirty="0" smtClean="0">
                <a:solidFill>
                  <a:srgbClr val="FF0000"/>
                </a:solidFill>
              </a:rPr>
              <a:t>HE</a:t>
            </a:r>
            <a:r>
              <a:rPr lang="en-GB" sz="5400" b="1" dirty="0" smtClean="0">
                <a:solidFill>
                  <a:srgbClr val="00B050"/>
                </a:solidFill>
              </a:rPr>
              <a:t>S</a:t>
            </a:r>
            <a:endParaRPr lang="en-GB" sz="5400" b="1" dirty="0">
              <a:solidFill>
                <a:srgbClr val="00B050"/>
              </a:solidFill>
            </a:endParaRPr>
          </a:p>
        </p:txBody>
      </p:sp>
      <p:pic>
        <p:nvPicPr>
          <p:cNvPr id="23554" name="Picture 2" descr="http://t3.gstatic.com/images?q=tbn:ANd9GcQzFLUksrNfT80yPlXSjFZA1ik-podlCl55yJTfqR16eYlerZGfxCJrU-4ZqQ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6553" y="1571612"/>
            <a:ext cx="4314787" cy="4071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81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09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Your Task</a:t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/>
            </a:r>
            <a:br>
              <a:rPr lang="en-GB" b="1" dirty="0" smtClean="0">
                <a:solidFill>
                  <a:srgbClr val="00B050"/>
                </a:solidFill>
              </a:rPr>
            </a:b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Dress your man and lady in any colour of clothing as you wish then write a sentence underneath telling me what they are wearing – you will need to use Google translate if you have forgotten.  I have written the English underneath just so you know what they say; </a:t>
            </a:r>
            <a:r>
              <a:rPr lang="en-GB" sz="2000" b="1" dirty="0" smtClean="0">
                <a:solidFill>
                  <a:prstClr val="black"/>
                </a:solidFill>
              </a:rPr>
              <a:t>you only have to write the French.</a:t>
            </a:r>
          </a:p>
          <a:p>
            <a:pPr algn="ctr"/>
            <a:endParaRPr lang="en-GB" sz="2400" b="1" dirty="0">
              <a:solidFill>
                <a:prstClr val="black"/>
              </a:solidFill>
            </a:endParaRPr>
          </a:p>
          <a:p>
            <a:r>
              <a:rPr lang="en-GB" sz="2400" dirty="0" smtClean="0">
                <a:solidFill>
                  <a:prstClr val="black"/>
                </a:solidFill>
              </a:rPr>
              <a:t>Example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r="15294"/>
          <a:stretch/>
        </p:blipFill>
        <p:spPr bwMode="auto">
          <a:xfrm>
            <a:off x="439946" y="2682791"/>
            <a:ext cx="1423359" cy="37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2570830"/>
            <a:ext cx="29523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 homme porte un t-shirt orange.</a:t>
            </a:r>
            <a:endParaRPr lang="en-GB" dirty="0" smtClean="0"/>
          </a:p>
          <a:p>
            <a:r>
              <a:rPr lang="en-GB" sz="1200" dirty="0" smtClean="0"/>
              <a:t>(My man is wearing an orange t-shirt.)</a:t>
            </a:r>
          </a:p>
          <a:p>
            <a:endParaRPr lang="en-GB" dirty="0" smtClean="0"/>
          </a:p>
          <a:p>
            <a:r>
              <a:rPr lang="fr-FR" dirty="0"/>
              <a:t>Mon homme porte une chemise grise.</a:t>
            </a:r>
            <a:endParaRPr lang="en-GB" dirty="0"/>
          </a:p>
          <a:p>
            <a:r>
              <a:rPr lang="en-GB" sz="1200" dirty="0" smtClean="0"/>
              <a:t>(My man is wearing a grey shirt.)</a:t>
            </a:r>
          </a:p>
          <a:p>
            <a:endParaRPr lang="en-GB" dirty="0" smtClean="0"/>
          </a:p>
          <a:p>
            <a:r>
              <a:rPr lang="fr-FR" dirty="0"/>
              <a:t>Mon homme porte un jean bleu.</a:t>
            </a:r>
            <a:endParaRPr lang="en-GB" dirty="0"/>
          </a:p>
          <a:p>
            <a:r>
              <a:rPr lang="en-GB" sz="1200" dirty="0" smtClean="0"/>
              <a:t>(My man is wearing blue jeans.)</a:t>
            </a:r>
          </a:p>
          <a:p>
            <a:endParaRPr lang="en-GB" dirty="0" smtClean="0"/>
          </a:p>
          <a:p>
            <a:r>
              <a:rPr lang="fr-FR" dirty="0"/>
              <a:t>Mon homme porte des chaussures grises.</a:t>
            </a:r>
            <a:endParaRPr lang="en-GB" dirty="0"/>
          </a:p>
          <a:p>
            <a:r>
              <a:rPr lang="en-GB" sz="1200" dirty="0" smtClean="0"/>
              <a:t>(My man is wearing grey shoes.)</a:t>
            </a:r>
            <a:endParaRPr lang="en-GB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2" r="27215"/>
          <a:stretch/>
        </p:blipFill>
        <p:spPr bwMode="auto">
          <a:xfrm>
            <a:off x="4932040" y="2631192"/>
            <a:ext cx="133856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2631191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 dame porte une chemise crème</a:t>
            </a:r>
            <a:r>
              <a:rPr lang="fr-FR" dirty="0" smtClean="0"/>
              <a:t>.</a:t>
            </a:r>
          </a:p>
          <a:p>
            <a:endParaRPr lang="en-GB" dirty="0" smtClean="0"/>
          </a:p>
          <a:p>
            <a:r>
              <a:rPr lang="fr-FR" dirty="0"/>
              <a:t>Ma femme porte un manteau violet clair</a:t>
            </a:r>
            <a:r>
              <a:rPr lang="fr-FR" dirty="0" smtClean="0"/>
              <a:t>.</a:t>
            </a:r>
          </a:p>
          <a:p>
            <a:endParaRPr lang="en-GB" dirty="0" smtClean="0"/>
          </a:p>
          <a:p>
            <a:r>
              <a:rPr lang="fr-FR" dirty="0"/>
              <a:t>Ma dame porte un pantalon </a:t>
            </a:r>
            <a:r>
              <a:rPr lang="fr-FR" dirty="0" smtClean="0"/>
              <a:t>violet </a:t>
            </a:r>
            <a:r>
              <a:rPr lang="fr-FR" dirty="0"/>
              <a:t>foncé</a:t>
            </a:r>
            <a:r>
              <a:rPr lang="fr-FR" dirty="0" smtClean="0"/>
              <a:t>.</a:t>
            </a:r>
          </a:p>
          <a:p>
            <a:endParaRPr lang="en-GB" dirty="0" smtClean="0"/>
          </a:p>
          <a:p>
            <a:r>
              <a:rPr lang="fr-FR" dirty="0"/>
              <a:t>Ma dame porte des chaussures marron clair.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928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7"/>
            <a:ext cx="2808312" cy="629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81" y="-7034"/>
            <a:ext cx="2708126" cy="687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418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LES VÊTEMENTS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65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UN</a:t>
            </a:r>
            <a:r>
              <a:rPr lang="en-GB" dirty="0" smtClean="0"/>
              <a:t> </a:t>
            </a:r>
            <a:r>
              <a:rPr lang="en-GB" b="1" dirty="0" smtClean="0"/>
              <a:t>PANTALON</a:t>
            </a:r>
            <a:endParaRPr lang="en-GB" b="1" dirty="0"/>
          </a:p>
        </p:txBody>
      </p:sp>
      <p:pic>
        <p:nvPicPr>
          <p:cNvPr id="1026" name="Picture 2" descr="http://www.hilltrek.co.uk/acatalog/Cabrach_trousers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3" y="1600200"/>
            <a:ext cx="2145806" cy="484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507207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GRIS</a:t>
            </a:r>
            <a:endParaRPr lang="en-GB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28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UNE</a:t>
            </a:r>
            <a:r>
              <a:rPr lang="en-GB" dirty="0" smtClean="0"/>
              <a:t> </a:t>
            </a:r>
            <a:r>
              <a:rPr lang="en-GB" b="1" dirty="0" smtClean="0"/>
              <a:t>ROBE</a:t>
            </a:r>
            <a:endParaRPr lang="en-GB" b="1" dirty="0"/>
          </a:p>
        </p:txBody>
      </p:sp>
      <p:pic>
        <p:nvPicPr>
          <p:cNvPr id="1026" name="Picture 2" descr="http://www.hilltrek.co.uk/acatalog/Cabrach_trousers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3" y="1600200"/>
            <a:ext cx="2145806" cy="484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507207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VERT</a:t>
            </a:r>
            <a:r>
              <a:rPr lang="en-GB" sz="5400" b="1" dirty="0" smtClean="0">
                <a:solidFill>
                  <a:srgbClr val="FF0000"/>
                </a:solidFill>
              </a:rPr>
              <a:t>E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josephm.com/ladies-store-8/dresses-9/issa-ladies-green-silk-jersey-dress-276874-100175_z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3862385" cy="5187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954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UNE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/>
              <a:t>JUPE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507207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JAUNE</a:t>
            </a:r>
            <a:endParaRPr lang="en-GB" sz="5400" b="1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img.glam.co.uk/wp-content/uploads/2012/07/Colour-Mini-Skirt.jpg?9d7bd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9815" y="1928802"/>
            <a:ext cx="3500462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170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UN</a:t>
            </a:r>
            <a:r>
              <a:rPr lang="en-GB" dirty="0" smtClean="0"/>
              <a:t> </a:t>
            </a:r>
            <a:r>
              <a:rPr lang="en-GB" b="1" dirty="0" smtClean="0"/>
              <a:t>PULL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507207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ROUGE</a:t>
            </a:r>
            <a:endParaRPr lang="en-GB" sz="5400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://static.guim.co.uk/sys-images/Guardian/Pix/pictures/2010/10/12/1286906873741/Topshop-jumper-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0997" y="1428736"/>
            <a:ext cx="3053110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333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UNE</a:t>
            </a:r>
            <a:r>
              <a:rPr lang="en-GB" dirty="0" smtClean="0"/>
              <a:t> </a:t>
            </a:r>
            <a:r>
              <a:rPr lang="en-GB" b="1" dirty="0" smtClean="0"/>
              <a:t>CHEMISE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507207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BLEU</a:t>
            </a:r>
            <a:r>
              <a:rPr lang="en-GB" sz="5400" b="1" dirty="0" smtClean="0">
                <a:solidFill>
                  <a:srgbClr val="FF0000"/>
                </a:solidFill>
              </a:rPr>
              <a:t>E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ww.fitfashion.co.uk/media/catalog/product/cache/1/image/9df78eab33525d08d6e5fb8d27136e95/g/-/g-star-chambray-shirt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3999" y="1857364"/>
            <a:ext cx="3846247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567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DES</a:t>
            </a:r>
            <a:r>
              <a:rPr lang="en-GB" dirty="0" smtClean="0"/>
              <a:t> </a:t>
            </a:r>
            <a:r>
              <a:rPr lang="en-GB" b="1" dirty="0" smtClean="0"/>
              <a:t>BASKETS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5429264"/>
            <a:ext cx="485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MULTICOLORE</a:t>
            </a:r>
            <a:r>
              <a:rPr lang="en-GB" sz="5400" b="1" dirty="0" smtClean="0">
                <a:solidFill>
                  <a:srgbClr val="00B050"/>
                </a:solidFill>
              </a:rPr>
              <a:t>S</a:t>
            </a:r>
            <a:endParaRPr lang="en-GB" sz="5400" b="1" dirty="0">
              <a:solidFill>
                <a:srgbClr val="00B050"/>
              </a:solidFill>
            </a:endParaRPr>
          </a:p>
        </p:txBody>
      </p:sp>
      <p:pic>
        <p:nvPicPr>
          <p:cNvPr id="19458" name="Picture 2" descr="http://www.bluebanana.com/shopimages/products/normal/bloch-multi-coloured-wave-design-trainers-587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8377" y="1714488"/>
            <a:ext cx="3786214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23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UNE</a:t>
            </a:r>
            <a:r>
              <a:rPr lang="en-GB" dirty="0" smtClean="0"/>
              <a:t> </a:t>
            </a:r>
            <a:r>
              <a:rPr lang="en-GB" b="1" dirty="0" smtClean="0"/>
              <a:t>CRAVATE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5072074"/>
            <a:ext cx="300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VIOLET</a:t>
            </a:r>
            <a:r>
              <a:rPr lang="en-GB" sz="5400" b="1" dirty="0" smtClean="0">
                <a:solidFill>
                  <a:srgbClr val="FF0000"/>
                </a:solidFill>
              </a:rPr>
              <a:t>TE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thehouseofties.co.uk/363-898-large/lilac-tie-mil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823" y="2071678"/>
            <a:ext cx="3945925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78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191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1_Default Design</vt:lpstr>
      <vt:lpstr>Office Theme</vt:lpstr>
      <vt:lpstr>PowerPoint Presentation</vt:lpstr>
      <vt:lpstr>LES VÊTEMENTS</vt:lpstr>
      <vt:lpstr>UN PANTALON</vt:lpstr>
      <vt:lpstr>UNE ROBE</vt:lpstr>
      <vt:lpstr>UNE JUPE</vt:lpstr>
      <vt:lpstr>UN PULL</vt:lpstr>
      <vt:lpstr>UNE CHEMISE</vt:lpstr>
      <vt:lpstr>DES BASKETS</vt:lpstr>
      <vt:lpstr>UNE CRAVATE</vt:lpstr>
      <vt:lpstr>DES CHAUSSURES</vt:lpstr>
      <vt:lpstr>UNE VESTE</vt:lpstr>
      <vt:lpstr>UN T SHIRT</vt:lpstr>
      <vt:lpstr>DES CHAUSSETTES</vt:lpstr>
      <vt:lpstr>Your Task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2021-01-15T11:31:29Z</dcterms:created>
  <dcterms:modified xsi:type="dcterms:W3CDTF">2021-02-04T19:46:35Z</dcterms:modified>
</cp:coreProperties>
</file>